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59" d="100"/>
          <a:sy n="59" d="100"/>
        </p:scale>
        <p:origin x="13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6">
            <a:extLst>
              <a:ext uri="{FF2B5EF4-FFF2-40B4-BE49-F238E27FC236}">
                <a16:creationId xmlns:a16="http://schemas.microsoft.com/office/drawing/2014/main" id="{3A23B2DE-048A-4B03-B970-79C03D1349CB}"/>
              </a:ext>
            </a:extLst>
          </p:cNvPr>
          <p:cNvSpPr>
            <a:spLocks/>
          </p:cNvSpPr>
          <p:nvPr/>
        </p:nvSpPr>
        <p:spPr bwMode="auto">
          <a:xfrm>
            <a:off x="1292825" y="977199"/>
            <a:ext cx="1666739" cy="2385161"/>
          </a:xfrm>
          <a:custGeom>
            <a:avLst/>
            <a:gdLst>
              <a:gd name="T0" fmla="*/ 206 w 696"/>
              <a:gd name="T1" fmla="*/ 0 h 996"/>
              <a:gd name="T2" fmla="*/ 179 w 696"/>
              <a:gd name="T3" fmla="*/ 11 h 996"/>
              <a:gd name="T4" fmla="*/ 156 w 696"/>
              <a:gd name="T5" fmla="*/ 30 h 996"/>
              <a:gd name="T6" fmla="*/ 135 w 696"/>
              <a:gd name="T7" fmla="*/ 54 h 996"/>
              <a:gd name="T8" fmla="*/ 130 w 696"/>
              <a:gd name="T9" fmla="*/ 93 h 996"/>
              <a:gd name="T10" fmla="*/ 125 w 696"/>
              <a:gd name="T11" fmla="*/ 115 h 996"/>
              <a:gd name="T12" fmla="*/ 121 w 696"/>
              <a:gd name="T13" fmla="*/ 135 h 996"/>
              <a:gd name="T14" fmla="*/ 100 w 696"/>
              <a:gd name="T15" fmla="*/ 145 h 996"/>
              <a:gd name="T16" fmla="*/ 78 w 696"/>
              <a:gd name="T17" fmla="*/ 181 h 996"/>
              <a:gd name="T18" fmla="*/ 23 w 696"/>
              <a:gd name="T19" fmla="*/ 257 h 996"/>
              <a:gd name="T20" fmla="*/ 5 w 696"/>
              <a:gd name="T21" fmla="*/ 320 h 996"/>
              <a:gd name="T22" fmla="*/ 3 w 696"/>
              <a:gd name="T23" fmla="*/ 402 h 996"/>
              <a:gd name="T24" fmla="*/ 4 w 696"/>
              <a:gd name="T25" fmla="*/ 523 h 996"/>
              <a:gd name="T26" fmla="*/ 31 w 696"/>
              <a:gd name="T27" fmla="*/ 581 h 996"/>
              <a:gd name="T28" fmla="*/ 53 w 696"/>
              <a:gd name="T29" fmla="*/ 663 h 996"/>
              <a:gd name="T30" fmla="*/ 75 w 696"/>
              <a:gd name="T31" fmla="*/ 712 h 996"/>
              <a:gd name="T32" fmla="*/ 129 w 696"/>
              <a:gd name="T33" fmla="*/ 742 h 996"/>
              <a:gd name="T34" fmla="*/ 271 w 696"/>
              <a:gd name="T35" fmla="*/ 752 h 996"/>
              <a:gd name="T36" fmla="*/ 423 w 696"/>
              <a:gd name="T37" fmla="*/ 802 h 996"/>
              <a:gd name="T38" fmla="*/ 439 w 696"/>
              <a:gd name="T39" fmla="*/ 847 h 996"/>
              <a:gd name="T40" fmla="*/ 431 w 696"/>
              <a:gd name="T41" fmla="*/ 887 h 996"/>
              <a:gd name="T42" fmla="*/ 444 w 696"/>
              <a:gd name="T43" fmla="*/ 900 h 996"/>
              <a:gd name="T44" fmla="*/ 472 w 696"/>
              <a:gd name="T45" fmla="*/ 928 h 996"/>
              <a:gd name="T46" fmla="*/ 469 w 696"/>
              <a:gd name="T47" fmla="*/ 954 h 996"/>
              <a:gd name="T48" fmla="*/ 487 w 696"/>
              <a:gd name="T49" fmla="*/ 977 h 996"/>
              <a:gd name="T50" fmla="*/ 538 w 696"/>
              <a:gd name="T51" fmla="*/ 991 h 996"/>
              <a:gd name="T52" fmla="*/ 625 w 696"/>
              <a:gd name="T53" fmla="*/ 992 h 996"/>
              <a:gd name="T54" fmla="*/ 680 w 696"/>
              <a:gd name="T55" fmla="*/ 972 h 996"/>
              <a:gd name="T56" fmla="*/ 696 w 696"/>
              <a:gd name="T57" fmla="*/ 956 h 996"/>
              <a:gd name="T58" fmla="*/ 631 w 696"/>
              <a:gd name="T59" fmla="*/ 918 h 996"/>
              <a:gd name="T60" fmla="*/ 607 w 696"/>
              <a:gd name="T61" fmla="*/ 878 h 996"/>
              <a:gd name="T62" fmla="*/ 646 w 696"/>
              <a:gd name="T63" fmla="*/ 862 h 996"/>
              <a:gd name="T64" fmla="*/ 651 w 696"/>
              <a:gd name="T65" fmla="*/ 842 h 996"/>
              <a:gd name="T66" fmla="*/ 646 w 696"/>
              <a:gd name="T67" fmla="*/ 829 h 996"/>
              <a:gd name="T68" fmla="*/ 635 w 696"/>
              <a:gd name="T69" fmla="*/ 822 h 996"/>
              <a:gd name="T70" fmla="*/ 580 w 696"/>
              <a:gd name="T71" fmla="*/ 814 h 996"/>
              <a:gd name="T72" fmla="*/ 565 w 696"/>
              <a:gd name="T73" fmla="*/ 795 h 996"/>
              <a:gd name="T74" fmla="*/ 574 w 696"/>
              <a:gd name="T75" fmla="*/ 785 h 996"/>
              <a:gd name="T76" fmla="*/ 580 w 696"/>
              <a:gd name="T77" fmla="*/ 681 h 996"/>
              <a:gd name="T78" fmla="*/ 548 w 696"/>
              <a:gd name="T79" fmla="*/ 547 h 996"/>
              <a:gd name="T80" fmla="*/ 526 w 696"/>
              <a:gd name="T81" fmla="*/ 507 h 996"/>
              <a:gd name="T82" fmla="*/ 500 w 696"/>
              <a:gd name="T83" fmla="*/ 489 h 996"/>
              <a:gd name="T84" fmla="*/ 367 w 696"/>
              <a:gd name="T85" fmla="*/ 489 h 996"/>
              <a:gd name="T86" fmla="*/ 371 w 696"/>
              <a:gd name="T87" fmla="*/ 459 h 996"/>
              <a:gd name="T88" fmla="*/ 387 w 696"/>
              <a:gd name="T89" fmla="*/ 445 h 996"/>
              <a:gd name="T90" fmla="*/ 388 w 696"/>
              <a:gd name="T91" fmla="*/ 433 h 996"/>
              <a:gd name="T92" fmla="*/ 503 w 696"/>
              <a:gd name="T93" fmla="*/ 346 h 996"/>
              <a:gd name="T94" fmla="*/ 335 w 696"/>
              <a:gd name="T95" fmla="*/ 357 h 996"/>
              <a:gd name="T96" fmla="*/ 303 w 696"/>
              <a:gd name="T97" fmla="*/ 356 h 996"/>
              <a:gd name="T98" fmla="*/ 272 w 696"/>
              <a:gd name="T99" fmla="*/ 291 h 996"/>
              <a:gd name="T100" fmla="*/ 230 w 696"/>
              <a:gd name="T101" fmla="*/ 234 h 996"/>
              <a:gd name="T102" fmla="*/ 260 w 696"/>
              <a:gd name="T103" fmla="*/ 229 h 996"/>
              <a:gd name="T104" fmla="*/ 273 w 696"/>
              <a:gd name="T105" fmla="*/ 203 h 996"/>
              <a:gd name="T106" fmla="*/ 283 w 696"/>
              <a:gd name="T107" fmla="*/ 193 h 996"/>
              <a:gd name="T108" fmla="*/ 288 w 696"/>
              <a:gd name="T109" fmla="*/ 178 h 996"/>
              <a:gd name="T110" fmla="*/ 298 w 696"/>
              <a:gd name="T111" fmla="*/ 150 h 996"/>
              <a:gd name="T112" fmla="*/ 323 w 696"/>
              <a:gd name="T113" fmla="*/ 124 h 996"/>
              <a:gd name="T114" fmla="*/ 327 w 696"/>
              <a:gd name="T115" fmla="*/ 111 h 996"/>
              <a:gd name="T116" fmla="*/ 334 w 696"/>
              <a:gd name="T117" fmla="*/ 93 h 996"/>
              <a:gd name="T118" fmla="*/ 327 w 696"/>
              <a:gd name="T119" fmla="*/ 69 h 996"/>
              <a:gd name="T120" fmla="*/ 303 w 696"/>
              <a:gd name="T121" fmla="*/ 42 h 9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96" h="996">
                <a:moveTo>
                  <a:pt x="243" y="10"/>
                </a:moveTo>
                <a:lnTo>
                  <a:pt x="243" y="10"/>
                </a:lnTo>
                <a:lnTo>
                  <a:pt x="226" y="4"/>
                </a:lnTo>
                <a:lnTo>
                  <a:pt x="212" y="1"/>
                </a:lnTo>
                <a:lnTo>
                  <a:pt x="206" y="0"/>
                </a:lnTo>
                <a:lnTo>
                  <a:pt x="202" y="0"/>
                </a:lnTo>
                <a:lnTo>
                  <a:pt x="202" y="0"/>
                </a:lnTo>
                <a:lnTo>
                  <a:pt x="198" y="1"/>
                </a:lnTo>
                <a:lnTo>
                  <a:pt x="192" y="4"/>
                </a:lnTo>
                <a:lnTo>
                  <a:pt x="179" y="11"/>
                </a:lnTo>
                <a:lnTo>
                  <a:pt x="163" y="20"/>
                </a:lnTo>
                <a:lnTo>
                  <a:pt x="163" y="20"/>
                </a:lnTo>
                <a:lnTo>
                  <a:pt x="162" y="21"/>
                </a:lnTo>
                <a:lnTo>
                  <a:pt x="156" y="30"/>
                </a:lnTo>
                <a:lnTo>
                  <a:pt x="156" y="30"/>
                </a:lnTo>
                <a:lnTo>
                  <a:pt x="151" y="36"/>
                </a:lnTo>
                <a:lnTo>
                  <a:pt x="145" y="42"/>
                </a:lnTo>
                <a:lnTo>
                  <a:pt x="139" y="47"/>
                </a:lnTo>
                <a:lnTo>
                  <a:pt x="135" y="54"/>
                </a:lnTo>
                <a:lnTo>
                  <a:pt x="135" y="54"/>
                </a:lnTo>
                <a:lnTo>
                  <a:pt x="132" y="61"/>
                </a:lnTo>
                <a:lnTo>
                  <a:pt x="130" y="67"/>
                </a:lnTo>
                <a:lnTo>
                  <a:pt x="130" y="78"/>
                </a:lnTo>
                <a:lnTo>
                  <a:pt x="130" y="93"/>
                </a:lnTo>
                <a:lnTo>
                  <a:pt x="130" y="93"/>
                </a:lnTo>
                <a:lnTo>
                  <a:pt x="129" y="97"/>
                </a:lnTo>
                <a:lnTo>
                  <a:pt x="127" y="103"/>
                </a:lnTo>
                <a:lnTo>
                  <a:pt x="125" y="108"/>
                </a:lnTo>
                <a:lnTo>
                  <a:pt x="125" y="115"/>
                </a:lnTo>
                <a:lnTo>
                  <a:pt x="125" y="115"/>
                </a:lnTo>
                <a:lnTo>
                  <a:pt x="125" y="120"/>
                </a:lnTo>
                <a:lnTo>
                  <a:pt x="125" y="124"/>
                </a:lnTo>
                <a:lnTo>
                  <a:pt x="124" y="129"/>
                </a:lnTo>
                <a:lnTo>
                  <a:pt x="121" y="135"/>
                </a:lnTo>
                <a:lnTo>
                  <a:pt x="121" y="135"/>
                </a:lnTo>
                <a:lnTo>
                  <a:pt x="119" y="138"/>
                </a:lnTo>
                <a:lnTo>
                  <a:pt x="117" y="140"/>
                </a:lnTo>
                <a:lnTo>
                  <a:pt x="109" y="143"/>
                </a:lnTo>
                <a:lnTo>
                  <a:pt x="102" y="144"/>
                </a:lnTo>
                <a:lnTo>
                  <a:pt x="100" y="145"/>
                </a:lnTo>
                <a:lnTo>
                  <a:pt x="99" y="147"/>
                </a:lnTo>
                <a:lnTo>
                  <a:pt x="99" y="147"/>
                </a:lnTo>
                <a:lnTo>
                  <a:pt x="87" y="168"/>
                </a:lnTo>
                <a:lnTo>
                  <a:pt x="87" y="168"/>
                </a:lnTo>
                <a:lnTo>
                  <a:pt x="78" y="181"/>
                </a:lnTo>
                <a:lnTo>
                  <a:pt x="60" y="205"/>
                </a:lnTo>
                <a:lnTo>
                  <a:pt x="38" y="232"/>
                </a:lnTo>
                <a:lnTo>
                  <a:pt x="29" y="246"/>
                </a:lnTo>
                <a:lnTo>
                  <a:pt x="23" y="257"/>
                </a:lnTo>
                <a:lnTo>
                  <a:pt x="23" y="257"/>
                </a:lnTo>
                <a:lnTo>
                  <a:pt x="18" y="267"/>
                </a:lnTo>
                <a:lnTo>
                  <a:pt x="14" y="278"/>
                </a:lnTo>
                <a:lnTo>
                  <a:pt x="10" y="291"/>
                </a:lnTo>
                <a:lnTo>
                  <a:pt x="7" y="306"/>
                </a:lnTo>
                <a:lnTo>
                  <a:pt x="5" y="320"/>
                </a:lnTo>
                <a:lnTo>
                  <a:pt x="3" y="334"/>
                </a:lnTo>
                <a:lnTo>
                  <a:pt x="3" y="348"/>
                </a:lnTo>
                <a:lnTo>
                  <a:pt x="3" y="362"/>
                </a:lnTo>
                <a:lnTo>
                  <a:pt x="3" y="362"/>
                </a:lnTo>
                <a:lnTo>
                  <a:pt x="3" y="402"/>
                </a:lnTo>
                <a:lnTo>
                  <a:pt x="2" y="452"/>
                </a:lnTo>
                <a:lnTo>
                  <a:pt x="0" y="515"/>
                </a:lnTo>
                <a:lnTo>
                  <a:pt x="0" y="515"/>
                </a:lnTo>
                <a:lnTo>
                  <a:pt x="1" y="518"/>
                </a:lnTo>
                <a:lnTo>
                  <a:pt x="4" y="523"/>
                </a:lnTo>
                <a:lnTo>
                  <a:pt x="15" y="537"/>
                </a:lnTo>
                <a:lnTo>
                  <a:pt x="26" y="551"/>
                </a:lnTo>
                <a:lnTo>
                  <a:pt x="30" y="557"/>
                </a:lnTo>
                <a:lnTo>
                  <a:pt x="31" y="561"/>
                </a:lnTo>
                <a:lnTo>
                  <a:pt x="31" y="581"/>
                </a:lnTo>
                <a:lnTo>
                  <a:pt x="31" y="581"/>
                </a:lnTo>
                <a:lnTo>
                  <a:pt x="32" y="588"/>
                </a:lnTo>
                <a:lnTo>
                  <a:pt x="35" y="602"/>
                </a:lnTo>
                <a:lnTo>
                  <a:pt x="46" y="642"/>
                </a:lnTo>
                <a:lnTo>
                  <a:pt x="53" y="663"/>
                </a:lnTo>
                <a:lnTo>
                  <a:pt x="61" y="683"/>
                </a:lnTo>
                <a:lnTo>
                  <a:pt x="68" y="701"/>
                </a:lnTo>
                <a:lnTo>
                  <a:pt x="72" y="708"/>
                </a:lnTo>
                <a:lnTo>
                  <a:pt x="75" y="712"/>
                </a:lnTo>
                <a:lnTo>
                  <a:pt x="75" y="712"/>
                </a:lnTo>
                <a:lnTo>
                  <a:pt x="83" y="720"/>
                </a:lnTo>
                <a:lnTo>
                  <a:pt x="92" y="726"/>
                </a:lnTo>
                <a:lnTo>
                  <a:pt x="101" y="732"/>
                </a:lnTo>
                <a:lnTo>
                  <a:pt x="111" y="736"/>
                </a:lnTo>
                <a:lnTo>
                  <a:pt x="129" y="742"/>
                </a:lnTo>
                <a:lnTo>
                  <a:pt x="141" y="746"/>
                </a:lnTo>
                <a:lnTo>
                  <a:pt x="141" y="746"/>
                </a:lnTo>
                <a:lnTo>
                  <a:pt x="155" y="747"/>
                </a:lnTo>
                <a:lnTo>
                  <a:pt x="186" y="748"/>
                </a:lnTo>
                <a:lnTo>
                  <a:pt x="271" y="752"/>
                </a:lnTo>
                <a:lnTo>
                  <a:pt x="391" y="755"/>
                </a:lnTo>
                <a:lnTo>
                  <a:pt x="391" y="755"/>
                </a:lnTo>
                <a:lnTo>
                  <a:pt x="408" y="778"/>
                </a:lnTo>
                <a:lnTo>
                  <a:pt x="419" y="795"/>
                </a:lnTo>
                <a:lnTo>
                  <a:pt x="423" y="802"/>
                </a:lnTo>
                <a:lnTo>
                  <a:pt x="424" y="807"/>
                </a:lnTo>
                <a:lnTo>
                  <a:pt x="424" y="807"/>
                </a:lnTo>
                <a:lnTo>
                  <a:pt x="427" y="817"/>
                </a:lnTo>
                <a:lnTo>
                  <a:pt x="431" y="830"/>
                </a:lnTo>
                <a:lnTo>
                  <a:pt x="439" y="847"/>
                </a:lnTo>
                <a:lnTo>
                  <a:pt x="439" y="847"/>
                </a:lnTo>
                <a:lnTo>
                  <a:pt x="437" y="854"/>
                </a:lnTo>
                <a:lnTo>
                  <a:pt x="434" y="869"/>
                </a:lnTo>
                <a:lnTo>
                  <a:pt x="431" y="879"/>
                </a:lnTo>
                <a:lnTo>
                  <a:pt x="431" y="887"/>
                </a:lnTo>
                <a:lnTo>
                  <a:pt x="432" y="893"/>
                </a:lnTo>
                <a:lnTo>
                  <a:pt x="434" y="895"/>
                </a:lnTo>
                <a:lnTo>
                  <a:pt x="435" y="897"/>
                </a:lnTo>
                <a:lnTo>
                  <a:pt x="435" y="897"/>
                </a:lnTo>
                <a:lnTo>
                  <a:pt x="444" y="900"/>
                </a:lnTo>
                <a:lnTo>
                  <a:pt x="452" y="903"/>
                </a:lnTo>
                <a:lnTo>
                  <a:pt x="462" y="905"/>
                </a:lnTo>
                <a:lnTo>
                  <a:pt x="462" y="905"/>
                </a:lnTo>
                <a:lnTo>
                  <a:pt x="467" y="916"/>
                </a:lnTo>
                <a:lnTo>
                  <a:pt x="472" y="928"/>
                </a:lnTo>
                <a:lnTo>
                  <a:pt x="472" y="928"/>
                </a:lnTo>
                <a:lnTo>
                  <a:pt x="471" y="932"/>
                </a:lnTo>
                <a:lnTo>
                  <a:pt x="469" y="939"/>
                </a:lnTo>
                <a:lnTo>
                  <a:pt x="468" y="949"/>
                </a:lnTo>
                <a:lnTo>
                  <a:pt x="469" y="954"/>
                </a:lnTo>
                <a:lnTo>
                  <a:pt x="470" y="959"/>
                </a:lnTo>
                <a:lnTo>
                  <a:pt x="470" y="959"/>
                </a:lnTo>
                <a:lnTo>
                  <a:pt x="475" y="967"/>
                </a:lnTo>
                <a:lnTo>
                  <a:pt x="480" y="973"/>
                </a:lnTo>
                <a:lnTo>
                  <a:pt x="487" y="977"/>
                </a:lnTo>
                <a:lnTo>
                  <a:pt x="498" y="982"/>
                </a:lnTo>
                <a:lnTo>
                  <a:pt x="498" y="982"/>
                </a:lnTo>
                <a:lnTo>
                  <a:pt x="505" y="985"/>
                </a:lnTo>
                <a:lnTo>
                  <a:pt x="515" y="987"/>
                </a:lnTo>
                <a:lnTo>
                  <a:pt x="538" y="991"/>
                </a:lnTo>
                <a:lnTo>
                  <a:pt x="587" y="996"/>
                </a:lnTo>
                <a:lnTo>
                  <a:pt x="587" y="996"/>
                </a:lnTo>
                <a:lnTo>
                  <a:pt x="598" y="996"/>
                </a:lnTo>
                <a:lnTo>
                  <a:pt x="611" y="995"/>
                </a:lnTo>
                <a:lnTo>
                  <a:pt x="625" y="992"/>
                </a:lnTo>
                <a:lnTo>
                  <a:pt x="641" y="989"/>
                </a:lnTo>
                <a:lnTo>
                  <a:pt x="654" y="985"/>
                </a:lnTo>
                <a:lnTo>
                  <a:pt x="666" y="980"/>
                </a:lnTo>
                <a:lnTo>
                  <a:pt x="676" y="975"/>
                </a:lnTo>
                <a:lnTo>
                  <a:pt x="680" y="972"/>
                </a:lnTo>
                <a:lnTo>
                  <a:pt x="683" y="969"/>
                </a:lnTo>
                <a:lnTo>
                  <a:pt x="683" y="969"/>
                </a:lnTo>
                <a:lnTo>
                  <a:pt x="691" y="961"/>
                </a:lnTo>
                <a:lnTo>
                  <a:pt x="696" y="957"/>
                </a:lnTo>
                <a:lnTo>
                  <a:pt x="696" y="956"/>
                </a:lnTo>
                <a:lnTo>
                  <a:pt x="695" y="955"/>
                </a:lnTo>
                <a:lnTo>
                  <a:pt x="688" y="951"/>
                </a:lnTo>
                <a:lnTo>
                  <a:pt x="688" y="951"/>
                </a:lnTo>
                <a:lnTo>
                  <a:pt x="656" y="932"/>
                </a:lnTo>
                <a:lnTo>
                  <a:pt x="631" y="918"/>
                </a:lnTo>
                <a:lnTo>
                  <a:pt x="631" y="918"/>
                </a:lnTo>
                <a:lnTo>
                  <a:pt x="625" y="911"/>
                </a:lnTo>
                <a:lnTo>
                  <a:pt x="617" y="897"/>
                </a:lnTo>
                <a:lnTo>
                  <a:pt x="607" y="878"/>
                </a:lnTo>
                <a:lnTo>
                  <a:pt x="607" y="878"/>
                </a:lnTo>
                <a:lnTo>
                  <a:pt x="622" y="873"/>
                </a:lnTo>
                <a:lnTo>
                  <a:pt x="634" y="868"/>
                </a:lnTo>
                <a:lnTo>
                  <a:pt x="643" y="864"/>
                </a:lnTo>
                <a:lnTo>
                  <a:pt x="643" y="864"/>
                </a:lnTo>
                <a:lnTo>
                  <a:pt x="646" y="862"/>
                </a:lnTo>
                <a:lnTo>
                  <a:pt x="648" y="858"/>
                </a:lnTo>
                <a:lnTo>
                  <a:pt x="649" y="855"/>
                </a:lnTo>
                <a:lnTo>
                  <a:pt x="651" y="850"/>
                </a:lnTo>
                <a:lnTo>
                  <a:pt x="651" y="846"/>
                </a:lnTo>
                <a:lnTo>
                  <a:pt x="651" y="842"/>
                </a:lnTo>
                <a:lnTo>
                  <a:pt x="650" y="838"/>
                </a:lnTo>
                <a:lnTo>
                  <a:pt x="648" y="834"/>
                </a:lnTo>
                <a:lnTo>
                  <a:pt x="648" y="834"/>
                </a:lnTo>
                <a:lnTo>
                  <a:pt x="646" y="831"/>
                </a:lnTo>
                <a:lnTo>
                  <a:pt x="646" y="829"/>
                </a:lnTo>
                <a:lnTo>
                  <a:pt x="646" y="826"/>
                </a:lnTo>
                <a:lnTo>
                  <a:pt x="646" y="825"/>
                </a:lnTo>
                <a:lnTo>
                  <a:pt x="644" y="825"/>
                </a:lnTo>
                <a:lnTo>
                  <a:pt x="635" y="822"/>
                </a:lnTo>
                <a:lnTo>
                  <a:pt x="635" y="822"/>
                </a:lnTo>
                <a:lnTo>
                  <a:pt x="618" y="820"/>
                </a:lnTo>
                <a:lnTo>
                  <a:pt x="602" y="819"/>
                </a:lnTo>
                <a:lnTo>
                  <a:pt x="589" y="817"/>
                </a:lnTo>
                <a:lnTo>
                  <a:pt x="584" y="816"/>
                </a:lnTo>
                <a:lnTo>
                  <a:pt x="580" y="814"/>
                </a:lnTo>
                <a:lnTo>
                  <a:pt x="580" y="814"/>
                </a:lnTo>
                <a:lnTo>
                  <a:pt x="575" y="810"/>
                </a:lnTo>
                <a:lnTo>
                  <a:pt x="571" y="806"/>
                </a:lnTo>
                <a:lnTo>
                  <a:pt x="568" y="801"/>
                </a:lnTo>
                <a:lnTo>
                  <a:pt x="565" y="795"/>
                </a:lnTo>
                <a:lnTo>
                  <a:pt x="565" y="795"/>
                </a:lnTo>
                <a:lnTo>
                  <a:pt x="565" y="793"/>
                </a:lnTo>
                <a:lnTo>
                  <a:pt x="566" y="791"/>
                </a:lnTo>
                <a:lnTo>
                  <a:pt x="569" y="788"/>
                </a:lnTo>
                <a:lnTo>
                  <a:pt x="574" y="785"/>
                </a:lnTo>
                <a:lnTo>
                  <a:pt x="580" y="782"/>
                </a:lnTo>
                <a:lnTo>
                  <a:pt x="592" y="778"/>
                </a:lnTo>
                <a:lnTo>
                  <a:pt x="597" y="777"/>
                </a:lnTo>
                <a:lnTo>
                  <a:pt x="597" y="777"/>
                </a:lnTo>
                <a:lnTo>
                  <a:pt x="580" y="681"/>
                </a:lnTo>
                <a:lnTo>
                  <a:pt x="567" y="613"/>
                </a:lnTo>
                <a:lnTo>
                  <a:pt x="562" y="588"/>
                </a:lnTo>
                <a:lnTo>
                  <a:pt x="558" y="576"/>
                </a:lnTo>
                <a:lnTo>
                  <a:pt x="558" y="576"/>
                </a:lnTo>
                <a:lnTo>
                  <a:pt x="548" y="547"/>
                </a:lnTo>
                <a:lnTo>
                  <a:pt x="542" y="532"/>
                </a:lnTo>
                <a:lnTo>
                  <a:pt x="534" y="518"/>
                </a:lnTo>
                <a:lnTo>
                  <a:pt x="534" y="518"/>
                </a:lnTo>
                <a:lnTo>
                  <a:pt x="530" y="513"/>
                </a:lnTo>
                <a:lnTo>
                  <a:pt x="526" y="507"/>
                </a:lnTo>
                <a:lnTo>
                  <a:pt x="516" y="499"/>
                </a:lnTo>
                <a:lnTo>
                  <a:pt x="507" y="492"/>
                </a:lnTo>
                <a:lnTo>
                  <a:pt x="503" y="490"/>
                </a:lnTo>
                <a:lnTo>
                  <a:pt x="500" y="489"/>
                </a:lnTo>
                <a:lnTo>
                  <a:pt x="500" y="489"/>
                </a:lnTo>
                <a:lnTo>
                  <a:pt x="476" y="489"/>
                </a:lnTo>
                <a:lnTo>
                  <a:pt x="455" y="489"/>
                </a:lnTo>
                <a:lnTo>
                  <a:pt x="455" y="489"/>
                </a:lnTo>
                <a:lnTo>
                  <a:pt x="409" y="489"/>
                </a:lnTo>
                <a:lnTo>
                  <a:pt x="367" y="489"/>
                </a:lnTo>
                <a:lnTo>
                  <a:pt x="344" y="492"/>
                </a:lnTo>
                <a:lnTo>
                  <a:pt x="324" y="472"/>
                </a:lnTo>
                <a:lnTo>
                  <a:pt x="324" y="472"/>
                </a:lnTo>
                <a:lnTo>
                  <a:pt x="343" y="467"/>
                </a:lnTo>
                <a:lnTo>
                  <a:pt x="371" y="459"/>
                </a:lnTo>
                <a:lnTo>
                  <a:pt x="371" y="459"/>
                </a:lnTo>
                <a:lnTo>
                  <a:pt x="375" y="457"/>
                </a:lnTo>
                <a:lnTo>
                  <a:pt x="379" y="455"/>
                </a:lnTo>
                <a:lnTo>
                  <a:pt x="384" y="449"/>
                </a:lnTo>
                <a:lnTo>
                  <a:pt x="387" y="445"/>
                </a:lnTo>
                <a:lnTo>
                  <a:pt x="388" y="443"/>
                </a:lnTo>
                <a:lnTo>
                  <a:pt x="388" y="443"/>
                </a:lnTo>
                <a:lnTo>
                  <a:pt x="388" y="440"/>
                </a:lnTo>
                <a:lnTo>
                  <a:pt x="388" y="433"/>
                </a:lnTo>
                <a:lnTo>
                  <a:pt x="388" y="433"/>
                </a:lnTo>
                <a:lnTo>
                  <a:pt x="388" y="417"/>
                </a:lnTo>
                <a:lnTo>
                  <a:pt x="388" y="407"/>
                </a:lnTo>
                <a:lnTo>
                  <a:pt x="391" y="395"/>
                </a:lnTo>
                <a:lnTo>
                  <a:pt x="500" y="354"/>
                </a:lnTo>
                <a:lnTo>
                  <a:pt x="503" y="346"/>
                </a:lnTo>
                <a:lnTo>
                  <a:pt x="482" y="331"/>
                </a:lnTo>
                <a:lnTo>
                  <a:pt x="465" y="293"/>
                </a:lnTo>
                <a:lnTo>
                  <a:pt x="452" y="295"/>
                </a:lnTo>
                <a:lnTo>
                  <a:pt x="334" y="346"/>
                </a:lnTo>
                <a:lnTo>
                  <a:pt x="335" y="357"/>
                </a:lnTo>
                <a:lnTo>
                  <a:pt x="324" y="370"/>
                </a:lnTo>
                <a:lnTo>
                  <a:pt x="322" y="382"/>
                </a:lnTo>
                <a:lnTo>
                  <a:pt x="304" y="361"/>
                </a:lnTo>
                <a:lnTo>
                  <a:pt x="304" y="361"/>
                </a:lnTo>
                <a:lnTo>
                  <a:pt x="303" y="356"/>
                </a:lnTo>
                <a:lnTo>
                  <a:pt x="301" y="350"/>
                </a:lnTo>
                <a:lnTo>
                  <a:pt x="298" y="342"/>
                </a:lnTo>
                <a:lnTo>
                  <a:pt x="280" y="306"/>
                </a:lnTo>
                <a:lnTo>
                  <a:pt x="280" y="306"/>
                </a:lnTo>
                <a:lnTo>
                  <a:pt x="272" y="291"/>
                </a:lnTo>
                <a:lnTo>
                  <a:pt x="265" y="280"/>
                </a:lnTo>
                <a:lnTo>
                  <a:pt x="265" y="280"/>
                </a:lnTo>
                <a:lnTo>
                  <a:pt x="244" y="262"/>
                </a:lnTo>
                <a:lnTo>
                  <a:pt x="224" y="247"/>
                </a:lnTo>
                <a:lnTo>
                  <a:pt x="230" y="234"/>
                </a:lnTo>
                <a:lnTo>
                  <a:pt x="230" y="234"/>
                </a:lnTo>
                <a:lnTo>
                  <a:pt x="243" y="233"/>
                </a:lnTo>
                <a:lnTo>
                  <a:pt x="253" y="231"/>
                </a:lnTo>
                <a:lnTo>
                  <a:pt x="260" y="229"/>
                </a:lnTo>
                <a:lnTo>
                  <a:pt x="260" y="229"/>
                </a:lnTo>
                <a:lnTo>
                  <a:pt x="262" y="227"/>
                </a:lnTo>
                <a:lnTo>
                  <a:pt x="264" y="224"/>
                </a:lnTo>
                <a:lnTo>
                  <a:pt x="269" y="215"/>
                </a:lnTo>
                <a:lnTo>
                  <a:pt x="273" y="203"/>
                </a:lnTo>
                <a:lnTo>
                  <a:pt x="273" y="203"/>
                </a:lnTo>
                <a:lnTo>
                  <a:pt x="274" y="201"/>
                </a:lnTo>
                <a:lnTo>
                  <a:pt x="276" y="199"/>
                </a:lnTo>
                <a:lnTo>
                  <a:pt x="280" y="196"/>
                </a:lnTo>
                <a:lnTo>
                  <a:pt x="280" y="196"/>
                </a:lnTo>
                <a:lnTo>
                  <a:pt x="283" y="193"/>
                </a:lnTo>
                <a:lnTo>
                  <a:pt x="285" y="191"/>
                </a:lnTo>
                <a:lnTo>
                  <a:pt x="286" y="186"/>
                </a:lnTo>
                <a:lnTo>
                  <a:pt x="286" y="186"/>
                </a:lnTo>
                <a:lnTo>
                  <a:pt x="287" y="182"/>
                </a:lnTo>
                <a:lnTo>
                  <a:pt x="288" y="178"/>
                </a:lnTo>
                <a:lnTo>
                  <a:pt x="290" y="165"/>
                </a:lnTo>
                <a:lnTo>
                  <a:pt x="290" y="165"/>
                </a:lnTo>
                <a:lnTo>
                  <a:pt x="291" y="159"/>
                </a:lnTo>
                <a:lnTo>
                  <a:pt x="294" y="154"/>
                </a:lnTo>
                <a:lnTo>
                  <a:pt x="298" y="150"/>
                </a:lnTo>
                <a:lnTo>
                  <a:pt x="303" y="145"/>
                </a:lnTo>
                <a:lnTo>
                  <a:pt x="303" y="145"/>
                </a:lnTo>
                <a:lnTo>
                  <a:pt x="317" y="133"/>
                </a:lnTo>
                <a:lnTo>
                  <a:pt x="322" y="127"/>
                </a:lnTo>
                <a:lnTo>
                  <a:pt x="323" y="124"/>
                </a:lnTo>
                <a:lnTo>
                  <a:pt x="324" y="122"/>
                </a:lnTo>
                <a:lnTo>
                  <a:pt x="324" y="122"/>
                </a:lnTo>
                <a:lnTo>
                  <a:pt x="324" y="118"/>
                </a:lnTo>
                <a:lnTo>
                  <a:pt x="325" y="115"/>
                </a:lnTo>
                <a:lnTo>
                  <a:pt x="327" y="111"/>
                </a:lnTo>
                <a:lnTo>
                  <a:pt x="335" y="120"/>
                </a:lnTo>
                <a:lnTo>
                  <a:pt x="334" y="107"/>
                </a:lnTo>
                <a:lnTo>
                  <a:pt x="345" y="102"/>
                </a:lnTo>
                <a:lnTo>
                  <a:pt x="334" y="93"/>
                </a:lnTo>
                <a:lnTo>
                  <a:pt x="334" y="93"/>
                </a:lnTo>
                <a:lnTo>
                  <a:pt x="333" y="84"/>
                </a:lnTo>
                <a:lnTo>
                  <a:pt x="332" y="77"/>
                </a:lnTo>
                <a:lnTo>
                  <a:pt x="330" y="73"/>
                </a:lnTo>
                <a:lnTo>
                  <a:pt x="330" y="73"/>
                </a:lnTo>
                <a:lnTo>
                  <a:pt x="327" y="69"/>
                </a:lnTo>
                <a:lnTo>
                  <a:pt x="322" y="63"/>
                </a:lnTo>
                <a:lnTo>
                  <a:pt x="310" y="53"/>
                </a:lnTo>
                <a:lnTo>
                  <a:pt x="310" y="53"/>
                </a:lnTo>
                <a:lnTo>
                  <a:pt x="307" y="47"/>
                </a:lnTo>
                <a:lnTo>
                  <a:pt x="303" y="42"/>
                </a:lnTo>
                <a:lnTo>
                  <a:pt x="300" y="38"/>
                </a:lnTo>
                <a:lnTo>
                  <a:pt x="296" y="33"/>
                </a:lnTo>
                <a:lnTo>
                  <a:pt x="278" y="18"/>
                </a:lnTo>
                <a:lnTo>
                  <a:pt x="243" y="10"/>
                </a:lnTo>
                <a:close/>
              </a:path>
            </a:pathLst>
          </a:custGeom>
          <a:solidFill>
            <a:schemeClr val="tx1"/>
          </a:solidFill>
          <a:ln w="635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13">
            <a:extLst>
              <a:ext uri="{FF2B5EF4-FFF2-40B4-BE49-F238E27FC236}">
                <a16:creationId xmlns:a16="http://schemas.microsoft.com/office/drawing/2014/main" id="{D4C51372-DBA0-491A-B158-22E3BAFDCCCE}"/>
              </a:ext>
            </a:extLst>
          </p:cNvPr>
          <p:cNvSpPr>
            <a:spLocks/>
          </p:cNvSpPr>
          <p:nvPr/>
        </p:nvSpPr>
        <p:spPr bwMode="auto">
          <a:xfrm>
            <a:off x="4172266" y="972170"/>
            <a:ext cx="1561468" cy="2418174"/>
          </a:xfrm>
          <a:custGeom>
            <a:avLst/>
            <a:gdLst>
              <a:gd name="T0" fmla="*/ 592 w 966"/>
              <a:gd name="T1" fmla="*/ 48 h 1496"/>
              <a:gd name="T2" fmla="*/ 576 w 966"/>
              <a:gd name="T3" fmla="*/ 96 h 1496"/>
              <a:gd name="T4" fmla="*/ 593 w 966"/>
              <a:gd name="T5" fmla="*/ 184 h 1496"/>
              <a:gd name="T6" fmla="*/ 586 w 966"/>
              <a:gd name="T7" fmla="*/ 223 h 1496"/>
              <a:gd name="T8" fmla="*/ 590 w 966"/>
              <a:gd name="T9" fmla="*/ 236 h 1496"/>
              <a:gd name="T10" fmla="*/ 600 w 966"/>
              <a:gd name="T11" fmla="*/ 300 h 1496"/>
              <a:gd name="T12" fmla="*/ 666 w 966"/>
              <a:gd name="T13" fmla="*/ 377 h 1496"/>
              <a:gd name="T14" fmla="*/ 649 w 966"/>
              <a:gd name="T15" fmla="*/ 422 h 1496"/>
              <a:gd name="T16" fmla="*/ 605 w 966"/>
              <a:gd name="T17" fmla="*/ 534 h 1496"/>
              <a:gd name="T18" fmla="*/ 519 w 966"/>
              <a:gd name="T19" fmla="*/ 489 h 1496"/>
              <a:gd name="T20" fmla="*/ 493 w 966"/>
              <a:gd name="T21" fmla="*/ 461 h 1496"/>
              <a:gd name="T22" fmla="*/ 466 w 966"/>
              <a:gd name="T23" fmla="*/ 414 h 1496"/>
              <a:gd name="T24" fmla="*/ 434 w 966"/>
              <a:gd name="T25" fmla="*/ 385 h 1496"/>
              <a:gd name="T26" fmla="*/ 415 w 966"/>
              <a:gd name="T27" fmla="*/ 393 h 1496"/>
              <a:gd name="T28" fmla="*/ 420 w 966"/>
              <a:gd name="T29" fmla="*/ 421 h 1496"/>
              <a:gd name="T30" fmla="*/ 439 w 966"/>
              <a:gd name="T31" fmla="*/ 461 h 1496"/>
              <a:gd name="T32" fmla="*/ 453 w 966"/>
              <a:gd name="T33" fmla="*/ 495 h 1496"/>
              <a:gd name="T34" fmla="*/ 501 w 966"/>
              <a:gd name="T35" fmla="*/ 544 h 1496"/>
              <a:gd name="T36" fmla="*/ 551 w 966"/>
              <a:gd name="T37" fmla="*/ 622 h 1496"/>
              <a:gd name="T38" fmla="*/ 499 w 966"/>
              <a:gd name="T39" fmla="*/ 614 h 1496"/>
              <a:gd name="T40" fmla="*/ 449 w 966"/>
              <a:gd name="T41" fmla="*/ 627 h 1496"/>
              <a:gd name="T42" fmla="*/ 416 w 966"/>
              <a:gd name="T43" fmla="*/ 605 h 1496"/>
              <a:gd name="T44" fmla="*/ 343 w 966"/>
              <a:gd name="T45" fmla="*/ 590 h 1496"/>
              <a:gd name="T46" fmla="*/ 308 w 966"/>
              <a:gd name="T47" fmla="*/ 617 h 1496"/>
              <a:gd name="T48" fmla="*/ 274 w 966"/>
              <a:gd name="T49" fmla="*/ 675 h 1496"/>
              <a:gd name="T50" fmla="*/ 259 w 966"/>
              <a:gd name="T51" fmla="*/ 714 h 1496"/>
              <a:gd name="T52" fmla="*/ 238 w 966"/>
              <a:gd name="T53" fmla="*/ 744 h 1496"/>
              <a:gd name="T54" fmla="*/ 236 w 966"/>
              <a:gd name="T55" fmla="*/ 817 h 1496"/>
              <a:gd name="T56" fmla="*/ 196 w 966"/>
              <a:gd name="T57" fmla="*/ 875 h 1496"/>
              <a:gd name="T58" fmla="*/ 143 w 966"/>
              <a:gd name="T59" fmla="*/ 915 h 1496"/>
              <a:gd name="T60" fmla="*/ 32 w 966"/>
              <a:gd name="T61" fmla="*/ 1192 h 1496"/>
              <a:gd name="T62" fmla="*/ 49 w 966"/>
              <a:gd name="T63" fmla="*/ 1221 h 1496"/>
              <a:gd name="T64" fmla="*/ 186 w 966"/>
              <a:gd name="T65" fmla="*/ 1309 h 1496"/>
              <a:gd name="T66" fmla="*/ 164 w 966"/>
              <a:gd name="T67" fmla="*/ 1331 h 1496"/>
              <a:gd name="T68" fmla="*/ 144 w 966"/>
              <a:gd name="T69" fmla="*/ 1349 h 1496"/>
              <a:gd name="T70" fmla="*/ 126 w 966"/>
              <a:gd name="T71" fmla="*/ 1377 h 1496"/>
              <a:gd name="T72" fmla="*/ 51 w 966"/>
              <a:gd name="T73" fmla="*/ 1395 h 1496"/>
              <a:gd name="T74" fmla="*/ 21 w 966"/>
              <a:gd name="T75" fmla="*/ 1416 h 1496"/>
              <a:gd name="T76" fmla="*/ 20 w 966"/>
              <a:gd name="T77" fmla="*/ 1426 h 1496"/>
              <a:gd name="T78" fmla="*/ 0 w 966"/>
              <a:gd name="T79" fmla="*/ 1465 h 1496"/>
              <a:gd name="T80" fmla="*/ 34 w 966"/>
              <a:gd name="T81" fmla="*/ 1488 h 1496"/>
              <a:gd name="T82" fmla="*/ 162 w 966"/>
              <a:gd name="T83" fmla="*/ 1494 h 1496"/>
              <a:gd name="T84" fmla="*/ 322 w 966"/>
              <a:gd name="T85" fmla="*/ 1485 h 1496"/>
              <a:gd name="T86" fmla="*/ 327 w 966"/>
              <a:gd name="T87" fmla="*/ 1416 h 1496"/>
              <a:gd name="T88" fmla="*/ 328 w 966"/>
              <a:gd name="T89" fmla="*/ 1364 h 1496"/>
              <a:gd name="T90" fmla="*/ 308 w 966"/>
              <a:gd name="T91" fmla="*/ 1353 h 1496"/>
              <a:gd name="T92" fmla="*/ 360 w 966"/>
              <a:gd name="T93" fmla="*/ 1331 h 1496"/>
              <a:gd name="T94" fmla="*/ 371 w 966"/>
              <a:gd name="T95" fmla="*/ 1051 h 1496"/>
              <a:gd name="T96" fmla="*/ 391 w 966"/>
              <a:gd name="T97" fmla="*/ 1007 h 1496"/>
              <a:gd name="T98" fmla="*/ 677 w 966"/>
              <a:gd name="T99" fmla="*/ 1018 h 1496"/>
              <a:gd name="T100" fmla="*/ 776 w 966"/>
              <a:gd name="T101" fmla="*/ 997 h 1496"/>
              <a:gd name="T102" fmla="*/ 791 w 966"/>
              <a:gd name="T103" fmla="*/ 995 h 1496"/>
              <a:gd name="T104" fmla="*/ 907 w 966"/>
              <a:gd name="T105" fmla="*/ 778 h 1496"/>
              <a:gd name="T106" fmla="*/ 964 w 966"/>
              <a:gd name="T107" fmla="*/ 611 h 1496"/>
              <a:gd name="T108" fmla="*/ 933 w 966"/>
              <a:gd name="T109" fmla="*/ 458 h 1496"/>
              <a:gd name="T110" fmla="*/ 899 w 966"/>
              <a:gd name="T111" fmla="*/ 374 h 1496"/>
              <a:gd name="T112" fmla="*/ 840 w 966"/>
              <a:gd name="T113" fmla="*/ 322 h 1496"/>
              <a:gd name="T114" fmla="*/ 795 w 966"/>
              <a:gd name="T115" fmla="*/ 290 h 1496"/>
              <a:gd name="T116" fmla="*/ 834 w 966"/>
              <a:gd name="T117" fmla="*/ 275 h 1496"/>
              <a:gd name="T118" fmla="*/ 839 w 966"/>
              <a:gd name="T119" fmla="*/ 173 h 1496"/>
              <a:gd name="T120" fmla="*/ 804 w 966"/>
              <a:gd name="T121" fmla="*/ 67 h 1496"/>
              <a:gd name="T122" fmla="*/ 749 w 966"/>
              <a:gd name="T123" fmla="*/ 16 h 1496"/>
              <a:gd name="T124" fmla="*/ 676 w 966"/>
              <a:gd name="T125" fmla="*/ 2 h 14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66" h="1496">
                <a:moveTo>
                  <a:pt x="649" y="17"/>
                </a:moveTo>
                <a:lnTo>
                  <a:pt x="649" y="17"/>
                </a:lnTo>
                <a:lnTo>
                  <a:pt x="640" y="20"/>
                </a:lnTo>
                <a:lnTo>
                  <a:pt x="621" y="28"/>
                </a:lnTo>
                <a:lnTo>
                  <a:pt x="610" y="34"/>
                </a:lnTo>
                <a:lnTo>
                  <a:pt x="600" y="40"/>
                </a:lnTo>
                <a:lnTo>
                  <a:pt x="592" y="48"/>
                </a:lnTo>
                <a:lnTo>
                  <a:pt x="588" y="52"/>
                </a:lnTo>
                <a:lnTo>
                  <a:pt x="586" y="56"/>
                </a:lnTo>
                <a:lnTo>
                  <a:pt x="586" y="56"/>
                </a:lnTo>
                <a:lnTo>
                  <a:pt x="582" y="65"/>
                </a:lnTo>
                <a:lnTo>
                  <a:pt x="579" y="74"/>
                </a:lnTo>
                <a:lnTo>
                  <a:pt x="577" y="85"/>
                </a:lnTo>
                <a:lnTo>
                  <a:pt x="576" y="96"/>
                </a:lnTo>
                <a:lnTo>
                  <a:pt x="576" y="109"/>
                </a:lnTo>
                <a:lnTo>
                  <a:pt x="577" y="121"/>
                </a:lnTo>
                <a:lnTo>
                  <a:pt x="578" y="133"/>
                </a:lnTo>
                <a:lnTo>
                  <a:pt x="581" y="144"/>
                </a:lnTo>
                <a:lnTo>
                  <a:pt x="581" y="144"/>
                </a:lnTo>
                <a:lnTo>
                  <a:pt x="590" y="177"/>
                </a:lnTo>
                <a:lnTo>
                  <a:pt x="593" y="184"/>
                </a:lnTo>
                <a:lnTo>
                  <a:pt x="595" y="188"/>
                </a:lnTo>
                <a:lnTo>
                  <a:pt x="595" y="188"/>
                </a:lnTo>
                <a:lnTo>
                  <a:pt x="595" y="190"/>
                </a:lnTo>
                <a:lnTo>
                  <a:pt x="594" y="194"/>
                </a:lnTo>
                <a:lnTo>
                  <a:pt x="590" y="205"/>
                </a:lnTo>
                <a:lnTo>
                  <a:pt x="586" y="217"/>
                </a:lnTo>
                <a:lnTo>
                  <a:pt x="586" y="223"/>
                </a:lnTo>
                <a:lnTo>
                  <a:pt x="586" y="227"/>
                </a:lnTo>
                <a:lnTo>
                  <a:pt x="586" y="227"/>
                </a:lnTo>
                <a:lnTo>
                  <a:pt x="588" y="232"/>
                </a:lnTo>
                <a:lnTo>
                  <a:pt x="590" y="233"/>
                </a:lnTo>
                <a:lnTo>
                  <a:pt x="590" y="234"/>
                </a:lnTo>
                <a:lnTo>
                  <a:pt x="590" y="236"/>
                </a:lnTo>
                <a:lnTo>
                  <a:pt x="590" y="236"/>
                </a:lnTo>
                <a:lnTo>
                  <a:pt x="589" y="247"/>
                </a:lnTo>
                <a:lnTo>
                  <a:pt x="590" y="267"/>
                </a:lnTo>
                <a:lnTo>
                  <a:pt x="592" y="277"/>
                </a:lnTo>
                <a:lnTo>
                  <a:pt x="593" y="286"/>
                </a:lnTo>
                <a:lnTo>
                  <a:pt x="597" y="295"/>
                </a:lnTo>
                <a:lnTo>
                  <a:pt x="600" y="300"/>
                </a:lnTo>
                <a:lnTo>
                  <a:pt x="600" y="300"/>
                </a:lnTo>
                <a:lnTo>
                  <a:pt x="610" y="306"/>
                </a:lnTo>
                <a:lnTo>
                  <a:pt x="620" y="311"/>
                </a:lnTo>
                <a:lnTo>
                  <a:pt x="629" y="315"/>
                </a:lnTo>
                <a:lnTo>
                  <a:pt x="629" y="315"/>
                </a:lnTo>
                <a:lnTo>
                  <a:pt x="649" y="345"/>
                </a:lnTo>
                <a:lnTo>
                  <a:pt x="661" y="368"/>
                </a:lnTo>
                <a:lnTo>
                  <a:pt x="666" y="377"/>
                </a:lnTo>
                <a:lnTo>
                  <a:pt x="668" y="383"/>
                </a:lnTo>
                <a:lnTo>
                  <a:pt x="668" y="383"/>
                </a:lnTo>
                <a:lnTo>
                  <a:pt x="668" y="388"/>
                </a:lnTo>
                <a:lnTo>
                  <a:pt x="666" y="393"/>
                </a:lnTo>
                <a:lnTo>
                  <a:pt x="660" y="406"/>
                </a:lnTo>
                <a:lnTo>
                  <a:pt x="654" y="417"/>
                </a:lnTo>
                <a:lnTo>
                  <a:pt x="649" y="422"/>
                </a:lnTo>
                <a:lnTo>
                  <a:pt x="649" y="422"/>
                </a:lnTo>
                <a:lnTo>
                  <a:pt x="646" y="427"/>
                </a:lnTo>
                <a:lnTo>
                  <a:pt x="642" y="438"/>
                </a:lnTo>
                <a:lnTo>
                  <a:pt x="628" y="474"/>
                </a:lnTo>
                <a:lnTo>
                  <a:pt x="614" y="513"/>
                </a:lnTo>
                <a:lnTo>
                  <a:pt x="605" y="534"/>
                </a:lnTo>
                <a:lnTo>
                  <a:pt x="605" y="534"/>
                </a:lnTo>
                <a:lnTo>
                  <a:pt x="595" y="552"/>
                </a:lnTo>
                <a:lnTo>
                  <a:pt x="590" y="563"/>
                </a:lnTo>
                <a:lnTo>
                  <a:pt x="547" y="529"/>
                </a:lnTo>
                <a:lnTo>
                  <a:pt x="547" y="529"/>
                </a:lnTo>
                <a:lnTo>
                  <a:pt x="532" y="510"/>
                </a:lnTo>
                <a:lnTo>
                  <a:pt x="522" y="495"/>
                </a:lnTo>
                <a:lnTo>
                  <a:pt x="519" y="489"/>
                </a:lnTo>
                <a:lnTo>
                  <a:pt x="517" y="485"/>
                </a:lnTo>
                <a:lnTo>
                  <a:pt x="517" y="485"/>
                </a:lnTo>
                <a:lnTo>
                  <a:pt x="516" y="483"/>
                </a:lnTo>
                <a:lnTo>
                  <a:pt x="515" y="479"/>
                </a:lnTo>
                <a:lnTo>
                  <a:pt x="508" y="473"/>
                </a:lnTo>
                <a:lnTo>
                  <a:pt x="499" y="467"/>
                </a:lnTo>
                <a:lnTo>
                  <a:pt x="493" y="461"/>
                </a:lnTo>
                <a:lnTo>
                  <a:pt x="493" y="461"/>
                </a:lnTo>
                <a:lnTo>
                  <a:pt x="488" y="453"/>
                </a:lnTo>
                <a:lnTo>
                  <a:pt x="484" y="444"/>
                </a:lnTo>
                <a:lnTo>
                  <a:pt x="480" y="433"/>
                </a:lnTo>
                <a:lnTo>
                  <a:pt x="473" y="422"/>
                </a:lnTo>
                <a:lnTo>
                  <a:pt x="473" y="422"/>
                </a:lnTo>
                <a:lnTo>
                  <a:pt x="466" y="414"/>
                </a:lnTo>
                <a:lnTo>
                  <a:pt x="461" y="410"/>
                </a:lnTo>
                <a:lnTo>
                  <a:pt x="456" y="407"/>
                </a:lnTo>
                <a:lnTo>
                  <a:pt x="449" y="402"/>
                </a:lnTo>
                <a:lnTo>
                  <a:pt x="449" y="402"/>
                </a:lnTo>
                <a:lnTo>
                  <a:pt x="443" y="395"/>
                </a:lnTo>
                <a:lnTo>
                  <a:pt x="438" y="389"/>
                </a:lnTo>
                <a:lnTo>
                  <a:pt x="434" y="385"/>
                </a:lnTo>
                <a:lnTo>
                  <a:pt x="432" y="384"/>
                </a:lnTo>
                <a:lnTo>
                  <a:pt x="430" y="383"/>
                </a:lnTo>
                <a:lnTo>
                  <a:pt x="430" y="383"/>
                </a:lnTo>
                <a:lnTo>
                  <a:pt x="424" y="383"/>
                </a:lnTo>
                <a:lnTo>
                  <a:pt x="420" y="384"/>
                </a:lnTo>
                <a:lnTo>
                  <a:pt x="416" y="388"/>
                </a:lnTo>
                <a:lnTo>
                  <a:pt x="415" y="393"/>
                </a:lnTo>
                <a:lnTo>
                  <a:pt x="415" y="393"/>
                </a:lnTo>
                <a:lnTo>
                  <a:pt x="416" y="399"/>
                </a:lnTo>
                <a:lnTo>
                  <a:pt x="417" y="405"/>
                </a:lnTo>
                <a:lnTo>
                  <a:pt x="420" y="412"/>
                </a:lnTo>
                <a:lnTo>
                  <a:pt x="420" y="417"/>
                </a:lnTo>
                <a:lnTo>
                  <a:pt x="420" y="417"/>
                </a:lnTo>
                <a:lnTo>
                  <a:pt x="420" y="421"/>
                </a:lnTo>
                <a:lnTo>
                  <a:pt x="420" y="424"/>
                </a:lnTo>
                <a:lnTo>
                  <a:pt x="425" y="436"/>
                </a:lnTo>
                <a:lnTo>
                  <a:pt x="425" y="436"/>
                </a:lnTo>
                <a:lnTo>
                  <a:pt x="428" y="444"/>
                </a:lnTo>
                <a:lnTo>
                  <a:pt x="433" y="449"/>
                </a:lnTo>
                <a:lnTo>
                  <a:pt x="437" y="455"/>
                </a:lnTo>
                <a:lnTo>
                  <a:pt x="439" y="461"/>
                </a:lnTo>
                <a:lnTo>
                  <a:pt x="439" y="461"/>
                </a:lnTo>
                <a:lnTo>
                  <a:pt x="442" y="474"/>
                </a:lnTo>
                <a:lnTo>
                  <a:pt x="443" y="478"/>
                </a:lnTo>
                <a:lnTo>
                  <a:pt x="444" y="480"/>
                </a:lnTo>
                <a:lnTo>
                  <a:pt x="449" y="485"/>
                </a:lnTo>
                <a:lnTo>
                  <a:pt x="449" y="485"/>
                </a:lnTo>
                <a:lnTo>
                  <a:pt x="453" y="495"/>
                </a:lnTo>
                <a:lnTo>
                  <a:pt x="458" y="503"/>
                </a:lnTo>
                <a:lnTo>
                  <a:pt x="460" y="507"/>
                </a:lnTo>
                <a:lnTo>
                  <a:pt x="464" y="510"/>
                </a:lnTo>
                <a:lnTo>
                  <a:pt x="464" y="510"/>
                </a:lnTo>
                <a:lnTo>
                  <a:pt x="493" y="529"/>
                </a:lnTo>
                <a:lnTo>
                  <a:pt x="493" y="529"/>
                </a:lnTo>
                <a:lnTo>
                  <a:pt x="501" y="544"/>
                </a:lnTo>
                <a:lnTo>
                  <a:pt x="510" y="555"/>
                </a:lnTo>
                <a:lnTo>
                  <a:pt x="517" y="563"/>
                </a:lnTo>
                <a:lnTo>
                  <a:pt x="517" y="563"/>
                </a:lnTo>
                <a:lnTo>
                  <a:pt x="521" y="568"/>
                </a:lnTo>
                <a:lnTo>
                  <a:pt x="526" y="575"/>
                </a:lnTo>
                <a:lnTo>
                  <a:pt x="538" y="595"/>
                </a:lnTo>
                <a:lnTo>
                  <a:pt x="551" y="622"/>
                </a:lnTo>
                <a:lnTo>
                  <a:pt x="551" y="622"/>
                </a:lnTo>
                <a:lnTo>
                  <a:pt x="536" y="619"/>
                </a:lnTo>
                <a:lnTo>
                  <a:pt x="523" y="618"/>
                </a:lnTo>
                <a:lnTo>
                  <a:pt x="517" y="617"/>
                </a:lnTo>
                <a:lnTo>
                  <a:pt x="517" y="617"/>
                </a:lnTo>
                <a:lnTo>
                  <a:pt x="511" y="616"/>
                </a:lnTo>
                <a:lnTo>
                  <a:pt x="499" y="614"/>
                </a:lnTo>
                <a:lnTo>
                  <a:pt x="486" y="616"/>
                </a:lnTo>
                <a:lnTo>
                  <a:pt x="473" y="617"/>
                </a:lnTo>
                <a:lnTo>
                  <a:pt x="473" y="617"/>
                </a:lnTo>
                <a:lnTo>
                  <a:pt x="458" y="623"/>
                </a:lnTo>
                <a:lnTo>
                  <a:pt x="452" y="625"/>
                </a:lnTo>
                <a:lnTo>
                  <a:pt x="449" y="627"/>
                </a:lnTo>
                <a:lnTo>
                  <a:pt x="449" y="627"/>
                </a:lnTo>
                <a:lnTo>
                  <a:pt x="448" y="628"/>
                </a:lnTo>
                <a:lnTo>
                  <a:pt x="445" y="627"/>
                </a:lnTo>
                <a:lnTo>
                  <a:pt x="439" y="623"/>
                </a:lnTo>
                <a:lnTo>
                  <a:pt x="430" y="617"/>
                </a:lnTo>
                <a:lnTo>
                  <a:pt x="430" y="617"/>
                </a:lnTo>
                <a:lnTo>
                  <a:pt x="420" y="608"/>
                </a:lnTo>
                <a:lnTo>
                  <a:pt x="416" y="605"/>
                </a:lnTo>
                <a:lnTo>
                  <a:pt x="410" y="601"/>
                </a:lnTo>
                <a:lnTo>
                  <a:pt x="404" y="599"/>
                </a:lnTo>
                <a:lnTo>
                  <a:pt x="397" y="596"/>
                </a:lnTo>
                <a:lnTo>
                  <a:pt x="386" y="594"/>
                </a:lnTo>
                <a:lnTo>
                  <a:pt x="371" y="592"/>
                </a:lnTo>
                <a:lnTo>
                  <a:pt x="371" y="592"/>
                </a:lnTo>
                <a:lnTo>
                  <a:pt x="343" y="590"/>
                </a:lnTo>
                <a:lnTo>
                  <a:pt x="324" y="589"/>
                </a:lnTo>
                <a:lnTo>
                  <a:pt x="316" y="590"/>
                </a:lnTo>
                <a:lnTo>
                  <a:pt x="311" y="592"/>
                </a:lnTo>
                <a:lnTo>
                  <a:pt x="309" y="596"/>
                </a:lnTo>
                <a:lnTo>
                  <a:pt x="308" y="602"/>
                </a:lnTo>
                <a:lnTo>
                  <a:pt x="308" y="602"/>
                </a:lnTo>
                <a:lnTo>
                  <a:pt x="308" y="617"/>
                </a:lnTo>
                <a:lnTo>
                  <a:pt x="310" y="631"/>
                </a:lnTo>
                <a:lnTo>
                  <a:pt x="313" y="646"/>
                </a:lnTo>
                <a:lnTo>
                  <a:pt x="313" y="646"/>
                </a:lnTo>
                <a:lnTo>
                  <a:pt x="294" y="657"/>
                </a:lnTo>
                <a:lnTo>
                  <a:pt x="281" y="667"/>
                </a:lnTo>
                <a:lnTo>
                  <a:pt x="276" y="672"/>
                </a:lnTo>
                <a:lnTo>
                  <a:pt x="274" y="675"/>
                </a:lnTo>
                <a:lnTo>
                  <a:pt x="274" y="675"/>
                </a:lnTo>
                <a:lnTo>
                  <a:pt x="268" y="686"/>
                </a:lnTo>
                <a:lnTo>
                  <a:pt x="265" y="692"/>
                </a:lnTo>
                <a:lnTo>
                  <a:pt x="264" y="700"/>
                </a:lnTo>
                <a:lnTo>
                  <a:pt x="264" y="700"/>
                </a:lnTo>
                <a:lnTo>
                  <a:pt x="264" y="707"/>
                </a:lnTo>
                <a:lnTo>
                  <a:pt x="259" y="714"/>
                </a:lnTo>
                <a:lnTo>
                  <a:pt x="259" y="714"/>
                </a:lnTo>
                <a:lnTo>
                  <a:pt x="254" y="722"/>
                </a:lnTo>
                <a:lnTo>
                  <a:pt x="252" y="727"/>
                </a:lnTo>
                <a:lnTo>
                  <a:pt x="249" y="733"/>
                </a:lnTo>
                <a:lnTo>
                  <a:pt x="244" y="739"/>
                </a:lnTo>
                <a:lnTo>
                  <a:pt x="244" y="739"/>
                </a:lnTo>
                <a:lnTo>
                  <a:pt x="238" y="744"/>
                </a:lnTo>
                <a:lnTo>
                  <a:pt x="233" y="746"/>
                </a:lnTo>
                <a:lnTo>
                  <a:pt x="232" y="747"/>
                </a:lnTo>
                <a:lnTo>
                  <a:pt x="231" y="750"/>
                </a:lnTo>
                <a:lnTo>
                  <a:pt x="230" y="753"/>
                </a:lnTo>
                <a:lnTo>
                  <a:pt x="230" y="758"/>
                </a:lnTo>
                <a:lnTo>
                  <a:pt x="230" y="758"/>
                </a:lnTo>
                <a:lnTo>
                  <a:pt x="236" y="817"/>
                </a:lnTo>
                <a:lnTo>
                  <a:pt x="240" y="851"/>
                </a:lnTo>
                <a:lnTo>
                  <a:pt x="240" y="862"/>
                </a:lnTo>
                <a:lnTo>
                  <a:pt x="240" y="865"/>
                </a:lnTo>
                <a:lnTo>
                  <a:pt x="240" y="865"/>
                </a:lnTo>
                <a:lnTo>
                  <a:pt x="230" y="868"/>
                </a:lnTo>
                <a:lnTo>
                  <a:pt x="208" y="872"/>
                </a:lnTo>
                <a:lnTo>
                  <a:pt x="196" y="875"/>
                </a:lnTo>
                <a:lnTo>
                  <a:pt x="185" y="880"/>
                </a:lnTo>
                <a:lnTo>
                  <a:pt x="174" y="885"/>
                </a:lnTo>
                <a:lnTo>
                  <a:pt x="166" y="890"/>
                </a:lnTo>
                <a:lnTo>
                  <a:pt x="166" y="890"/>
                </a:lnTo>
                <a:lnTo>
                  <a:pt x="155" y="901"/>
                </a:lnTo>
                <a:lnTo>
                  <a:pt x="148" y="909"/>
                </a:lnTo>
                <a:lnTo>
                  <a:pt x="143" y="915"/>
                </a:lnTo>
                <a:lnTo>
                  <a:pt x="142" y="919"/>
                </a:lnTo>
                <a:lnTo>
                  <a:pt x="142" y="919"/>
                </a:lnTo>
                <a:lnTo>
                  <a:pt x="124" y="963"/>
                </a:lnTo>
                <a:lnTo>
                  <a:pt x="84" y="1059"/>
                </a:lnTo>
                <a:lnTo>
                  <a:pt x="63" y="1112"/>
                </a:lnTo>
                <a:lnTo>
                  <a:pt x="45" y="1158"/>
                </a:lnTo>
                <a:lnTo>
                  <a:pt x="32" y="1192"/>
                </a:lnTo>
                <a:lnTo>
                  <a:pt x="30" y="1202"/>
                </a:lnTo>
                <a:lnTo>
                  <a:pt x="30" y="1207"/>
                </a:lnTo>
                <a:lnTo>
                  <a:pt x="30" y="1207"/>
                </a:lnTo>
                <a:lnTo>
                  <a:pt x="35" y="1213"/>
                </a:lnTo>
                <a:lnTo>
                  <a:pt x="41" y="1217"/>
                </a:lnTo>
                <a:lnTo>
                  <a:pt x="49" y="1221"/>
                </a:lnTo>
                <a:lnTo>
                  <a:pt x="49" y="1221"/>
                </a:lnTo>
                <a:lnTo>
                  <a:pt x="92" y="1248"/>
                </a:lnTo>
                <a:lnTo>
                  <a:pt x="123" y="1267"/>
                </a:lnTo>
                <a:lnTo>
                  <a:pt x="142" y="1280"/>
                </a:lnTo>
                <a:lnTo>
                  <a:pt x="142" y="1280"/>
                </a:lnTo>
                <a:lnTo>
                  <a:pt x="169" y="1298"/>
                </a:lnTo>
                <a:lnTo>
                  <a:pt x="186" y="1309"/>
                </a:lnTo>
                <a:lnTo>
                  <a:pt x="186" y="1309"/>
                </a:lnTo>
                <a:lnTo>
                  <a:pt x="185" y="1321"/>
                </a:lnTo>
                <a:lnTo>
                  <a:pt x="183" y="1330"/>
                </a:lnTo>
                <a:lnTo>
                  <a:pt x="182" y="1332"/>
                </a:lnTo>
                <a:lnTo>
                  <a:pt x="181" y="1334"/>
                </a:lnTo>
                <a:lnTo>
                  <a:pt x="181" y="1334"/>
                </a:lnTo>
                <a:lnTo>
                  <a:pt x="175" y="1332"/>
                </a:lnTo>
                <a:lnTo>
                  <a:pt x="164" y="1331"/>
                </a:lnTo>
                <a:lnTo>
                  <a:pt x="159" y="1331"/>
                </a:lnTo>
                <a:lnTo>
                  <a:pt x="154" y="1332"/>
                </a:lnTo>
                <a:lnTo>
                  <a:pt x="149" y="1335"/>
                </a:lnTo>
                <a:lnTo>
                  <a:pt x="147" y="1338"/>
                </a:lnTo>
                <a:lnTo>
                  <a:pt x="147" y="1338"/>
                </a:lnTo>
                <a:lnTo>
                  <a:pt x="146" y="1343"/>
                </a:lnTo>
                <a:lnTo>
                  <a:pt x="144" y="1349"/>
                </a:lnTo>
                <a:lnTo>
                  <a:pt x="144" y="1360"/>
                </a:lnTo>
                <a:lnTo>
                  <a:pt x="143" y="1369"/>
                </a:lnTo>
                <a:lnTo>
                  <a:pt x="143" y="1371"/>
                </a:lnTo>
                <a:lnTo>
                  <a:pt x="142" y="1373"/>
                </a:lnTo>
                <a:lnTo>
                  <a:pt x="142" y="1373"/>
                </a:lnTo>
                <a:lnTo>
                  <a:pt x="136" y="1374"/>
                </a:lnTo>
                <a:lnTo>
                  <a:pt x="126" y="1377"/>
                </a:lnTo>
                <a:lnTo>
                  <a:pt x="103" y="1387"/>
                </a:lnTo>
                <a:lnTo>
                  <a:pt x="103" y="1387"/>
                </a:lnTo>
                <a:lnTo>
                  <a:pt x="96" y="1390"/>
                </a:lnTo>
                <a:lnTo>
                  <a:pt x="90" y="1391"/>
                </a:lnTo>
                <a:lnTo>
                  <a:pt x="79" y="1392"/>
                </a:lnTo>
                <a:lnTo>
                  <a:pt x="79" y="1392"/>
                </a:lnTo>
                <a:lnTo>
                  <a:pt x="51" y="1395"/>
                </a:lnTo>
                <a:lnTo>
                  <a:pt x="35" y="1396"/>
                </a:lnTo>
                <a:lnTo>
                  <a:pt x="25" y="1397"/>
                </a:lnTo>
                <a:lnTo>
                  <a:pt x="25" y="1397"/>
                </a:lnTo>
                <a:lnTo>
                  <a:pt x="24" y="1398"/>
                </a:lnTo>
                <a:lnTo>
                  <a:pt x="23" y="1401"/>
                </a:lnTo>
                <a:lnTo>
                  <a:pt x="21" y="1408"/>
                </a:lnTo>
                <a:lnTo>
                  <a:pt x="21" y="1416"/>
                </a:lnTo>
                <a:lnTo>
                  <a:pt x="20" y="1421"/>
                </a:lnTo>
                <a:lnTo>
                  <a:pt x="20" y="1421"/>
                </a:lnTo>
                <a:lnTo>
                  <a:pt x="20" y="1424"/>
                </a:lnTo>
                <a:lnTo>
                  <a:pt x="21" y="1425"/>
                </a:lnTo>
                <a:lnTo>
                  <a:pt x="21" y="1426"/>
                </a:lnTo>
                <a:lnTo>
                  <a:pt x="20" y="1426"/>
                </a:lnTo>
                <a:lnTo>
                  <a:pt x="20" y="1426"/>
                </a:lnTo>
                <a:lnTo>
                  <a:pt x="17" y="1429"/>
                </a:lnTo>
                <a:lnTo>
                  <a:pt x="9" y="1435"/>
                </a:lnTo>
                <a:lnTo>
                  <a:pt x="4" y="1444"/>
                </a:lnTo>
                <a:lnTo>
                  <a:pt x="2" y="1451"/>
                </a:lnTo>
                <a:lnTo>
                  <a:pt x="1" y="1455"/>
                </a:lnTo>
                <a:lnTo>
                  <a:pt x="1" y="1455"/>
                </a:lnTo>
                <a:lnTo>
                  <a:pt x="0" y="1465"/>
                </a:lnTo>
                <a:lnTo>
                  <a:pt x="0" y="1468"/>
                </a:lnTo>
                <a:lnTo>
                  <a:pt x="0" y="1471"/>
                </a:lnTo>
                <a:lnTo>
                  <a:pt x="2" y="1474"/>
                </a:lnTo>
                <a:lnTo>
                  <a:pt x="6" y="1477"/>
                </a:lnTo>
                <a:lnTo>
                  <a:pt x="20" y="1485"/>
                </a:lnTo>
                <a:lnTo>
                  <a:pt x="20" y="1485"/>
                </a:lnTo>
                <a:lnTo>
                  <a:pt x="34" y="1488"/>
                </a:lnTo>
                <a:lnTo>
                  <a:pt x="51" y="1491"/>
                </a:lnTo>
                <a:lnTo>
                  <a:pt x="71" y="1492"/>
                </a:lnTo>
                <a:lnTo>
                  <a:pt x="93" y="1492"/>
                </a:lnTo>
                <a:lnTo>
                  <a:pt x="134" y="1493"/>
                </a:lnTo>
                <a:lnTo>
                  <a:pt x="151" y="1493"/>
                </a:lnTo>
                <a:lnTo>
                  <a:pt x="162" y="1494"/>
                </a:lnTo>
                <a:lnTo>
                  <a:pt x="162" y="1494"/>
                </a:lnTo>
                <a:lnTo>
                  <a:pt x="175" y="1496"/>
                </a:lnTo>
                <a:lnTo>
                  <a:pt x="196" y="1496"/>
                </a:lnTo>
                <a:lnTo>
                  <a:pt x="248" y="1493"/>
                </a:lnTo>
                <a:lnTo>
                  <a:pt x="298" y="1490"/>
                </a:lnTo>
                <a:lnTo>
                  <a:pt x="315" y="1487"/>
                </a:lnTo>
                <a:lnTo>
                  <a:pt x="320" y="1486"/>
                </a:lnTo>
                <a:lnTo>
                  <a:pt x="322" y="1485"/>
                </a:lnTo>
                <a:lnTo>
                  <a:pt x="322" y="1485"/>
                </a:lnTo>
                <a:lnTo>
                  <a:pt x="324" y="1480"/>
                </a:lnTo>
                <a:lnTo>
                  <a:pt x="326" y="1473"/>
                </a:lnTo>
                <a:lnTo>
                  <a:pt x="327" y="1451"/>
                </a:lnTo>
                <a:lnTo>
                  <a:pt x="328" y="1429"/>
                </a:lnTo>
                <a:lnTo>
                  <a:pt x="328" y="1420"/>
                </a:lnTo>
                <a:lnTo>
                  <a:pt x="327" y="1416"/>
                </a:lnTo>
                <a:lnTo>
                  <a:pt x="327" y="1416"/>
                </a:lnTo>
                <a:lnTo>
                  <a:pt x="327" y="1413"/>
                </a:lnTo>
                <a:lnTo>
                  <a:pt x="327" y="1407"/>
                </a:lnTo>
                <a:lnTo>
                  <a:pt x="330" y="1388"/>
                </a:lnTo>
                <a:lnTo>
                  <a:pt x="330" y="1371"/>
                </a:lnTo>
                <a:lnTo>
                  <a:pt x="330" y="1365"/>
                </a:lnTo>
                <a:lnTo>
                  <a:pt x="328" y="1364"/>
                </a:lnTo>
                <a:lnTo>
                  <a:pt x="327" y="1363"/>
                </a:lnTo>
                <a:lnTo>
                  <a:pt x="327" y="1363"/>
                </a:lnTo>
                <a:lnTo>
                  <a:pt x="321" y="1360"/>
                </a:lnTo>
                <a:lnTo>
                  <a:pt x="316" y="1357"/>
                </a:lnTo>
                <a:lnTo>
                  <a:pt x="311" y="1354"/>
                </a:lnTo>
                <a:lnTo>
                  <a:pt x="308" y="1353"/>
                </a:lnTo>
                <a:lnTo>
                  <a:pt x="308" y="1353"/>
                </a:lnTo>
                <a:lnTo>
                  <a:pt x="307" y="1352"/>
                </a:lnTo>
                <a:lnTo>
                  <a:pt x="304" y="1351"/>
                </a:lnTo>
                <a:lnTo>
                  <a:pt x="303" y="1348"/>
                </a:lnTo>
                <a:lnTo>
                  <a:pt x="303" y="1334"/>
                </a:lnTo>
                <a:lnTo>
                  <a:pt x="303" y="1334"/>
                </a:lnTo>
                <a:lnTo>
                  <a:pt x="337" y="1332"/>
                </a:lnTo>
                <a:lnTo>
                  <a:pt x="360" y="1331"/>
                </a:lnTo>
                <a:lnTo>
                  <a:pt x="369" y="1330"/>
                </a:lnTo>
                <a:lnTo>
                  <a:pt x="370" y="1330"/>
                </a:lnTo>
                <a:lnTo>
                  <a:pt x="371" y="1329"/>
                </a:lnTo>
                <a:lnTo>
                  <a:pt x="371" y="1329"/>
                </a:lnTo>
                <a:lnTo>
                  <a:pt x="371" y="1195"/>
                </a:lnTo>
                <a:lnTo>
                  <a:pt x="371" y="1051"/>
                </a:lnTo>
                <a:lnTo>
                  <a:pt x="371" y="1051"/>
                </a:lnTo>
                <a:lnTo>
                  <a:pt x="374" y="1036"/>
                </a:lnTo>
                <a:lnTo>
                  <a:pt x="377" y="1023"/>
                </a:lnTo>
                <a:lnTo>
                  <a:pt x="380" y="1018"/>
                </a:lnTo>
                <a:lnTo>
                  <a:pt x="383" y="1013"/>
                </a:lnTo>
                <a:lnTo>
                  <a:pt x="387" y="1009"/>
                </a:lnTo>
                <a:lnTo>
                  <a:pt x="391" y="1007"/>
                </a:lnTo>
                <a:lnTo>
                  <a:pt x="391" y="1007"/>
                </a:lnTo>
                <a:lnTo>
                  <a:pt x="402" y="1007"/>
                </a:lnTo>
                <a:lnTo>
                  <a:pt x="425" y="1007"/>
                </a:lnTo>
                <a:lnTo>
                  <a:pt x="493" y="1011"/>
                </a:lnTo>
                <a:lnTo>
                  <a:pt x="572" y="1014"/>
                </a:lnTo>
                <a:lnTo>
                  <a:pt x="634" y="1017"/>
                </a:lnTo>
                <a:lnTo>
                  <a:pt x="634" y="1017"/>
                </a:lnTo>
                <a:lnTo>
                  <a:pt x="677" y="1018"/>
                </a:lnTo>
                <a:lnTo>
                  <a:pt x="710" y="1019"/>
                </a:lnTo>
                <a:lnTo>
                  <a:pt x="733" y="1019"/>
                </a:lnTo>
                <a:lnTo>
                  <a:pt x="742" y="1018"/>
                </a:lnTo>
                <a:lnTo>
                  <a:pt x="746" y="1017"/>
                </a:lnTo>
                <a:lnTo>
                  <a:pt x="746" y="1017"/>
                </a:lnTo>
                <a:lnTo>
                  <a:pt x="765" y="1004"/>
                </a:lnTo>
                <a:lnTo>
                  <a:pt x="776" y="997"/>
                </a:lnTo>
                <a:lnTo>
                  <a:pt x="776" y="997"/>
                </a:lnTo>
                <a:lnTo>
                  <a:pt x="783" y="998"/>
                </a:lnTo>
                <a:lnTo>
                  <a:pt x="788" y="998"/>
                </a:lnTo>
                <a:lnTo>
                  <a:pt x="789" y="998"/>
                </a:lnTo>
                <a:lnTo>
                  <a:pt x="790" y="997"/>
                </a:lnTo>
                <a:lnTo>
                  <a:pt x="790" y="997"/>
                </a:lnTo>
                <a:lnTo>
                  <a:pt x="791" y="995"/>
                </a:lnTo>
                <a:lnTo>
                  <a:pt x="794" y="992"/>
                </a:lnTo>
                <a:lnTo>
                  <a:pt x="798" y="986"/>
                </a:lnTo>
                <a:lnTo>
                  <a:pt x="805" y="973"/>
                </a:lnTo>
                <a:lnTo>
                  <a:pt x="805" y="973"/>
                </a:lnTo>
                <a:lnTo>
                  <a:pt x="823" y="936"/>
                </a:lnTo>
                <a:lnTo>
                  <a:pt x="854" y="879"/>
                </a:lnTo>
                <a:lnTo>
                  <a:pt x="907" y="778"/>
                </a:lnTo>
                <a:lnTo>
                  <a:pt x="907" y="778"/>
                </a:lnTo>
                <a:lnTo>
                  <a:pt x="915" y="761"/>
                </a:lnTo>
                <a:lnTo>
                  <a:pt x="924" y="739"/>
                </a:lnTo>
                <a:lnTo>
                  <a:pt x="944" y="684"/>
                </a:lnTo>
                <a:lnTo>
                  <a:pt x="952" y="656"/>
                </a:lnTo>
                <a:lnTo>
                  <a:pt x="960" y="630"/>
                </a:lnTo>
                <a:lnTo>
                  <a:pt x="964" y="611"/>
                </a:lnTo>
                <a:lnTo>
                  <a:pt x="966" y="602"/>
                </a:lnTo>
                <a:lnTo>
                  <a:pt x="966" y="597"/>
                </a:lnTo>
                <a:lnTo>
                  <a:pt x="966" y="597"/>
                </a:lnTo>
                <a:lnTo>
                  <a:pt x="961" y="569"/>
                </a:lnTo>
                <a:lnTo>
                  <a:pt x="951" y="525"/>
                </a:lnTo>
                <a:lnTo>
                  <a:pt x="939" y="479"/>
                </a:lnTo>
                <a:lnTo>
                  <a:pt x="933" y="458"/>
                </a:lnTo>
                <a:lnTo>
                  <a:pt x="927" y="441"/>
                </a:lnTo>
                <a:lnTo>
                  <a:pt x="927" y="441"/>
                </a:lnTo>
                <a:lnTo>
                  <a:pt x="917" y="416"/>
                </a:lnTo>
                <a:lnTo>
                  <a:pt x="910" y="396"/>
                </a:lnTo>
                <a:lnTo>
                  <a:pt x="906" y="389"/>
                </a:lnTo>
                <a:lnTo>
                  <a:pt x="902" y="382"/>
                </a:lnTo>
                <a:lnTo>
                  <a:pt x="899" y="374"/>
                </a:lnTo>
                <a:lnTo>
                  <a:pt x="893" y="368"/>
                </a:lnTo>
                <a:lnTo>
                  <a:pt x="893" y="368"/>
                </a:lnTo>
                <a:lnTo>
                  <a:pt x="867" y="343"/>
                </a:lnTo>
                <a:lnTo>
                  <a:pt x="854" y="329"/>
                </a:lnTo>
                <a:lnTo>
                  <a:pt x="854" y="329"/>
                </a:lnTo>
                <a:lnTo>
                  <a:pt x="849" y="327"/>
                </a:lnTo>
                <a:lnTo>
                  <a:pt x="840" y="322"/>
                </a:lnTo>
                <a:lnTo>
                  <a:pt x="830" y="318"/>
                </a:lnTo>
                <a:lnTo>
                  <a:pt x="824" y="315"/>
                </a:lnTo>
                <a:lnTo>
                  <a:pt x="824" y="315"/>
                </a:lnTo>
                <a:lnTo>
                  <a:pt x="809" y="302"/>
                </a:lnTo>
                <a:lnTo>
                  <a:pt x="799" y="295"/>
                </a:lnTo>
                <a:lnTo>
                  <a:pt x="796" y="293"/>
                </a:lnTo>
                <a:lnTo>
                  <a:pt x="795" y="290"/>
                </a:lnTo>
                <a:lnTo>
                  <a:pt x="795" y="290"/>
                </a:lnTo>
                <a:lnTo>
                  <a:pt x="796" y="289"/>
                </a:lnTo>
                <a:lnTo>
                  <a:pt x="801" y="286"/>
                </a:lnTo>
                <a:lnTo>
                  <a:pt x="815" y="282"/>
                </a:lnTo>
                <a:lnTo>
                  <a:pt x="827" y="278"/>
                </a:lnTo>
                <a:lnTo>
                  <a:pt x="834" y="275"/>
                </a:lnTo>
                <a:lnTo>
                  <a:pt x="834" y="275"/>
                </a:lnTo>
                <a:lnTo>
                  <a:pt x="838" y="268"/>
                </a:lnTo>
                <a:lnTo>
                  <a:pt x="840" y="260"/>
                </a:lnTo>
                <a:lnTo>
                  <a:pt x="843" y="249"/>
                </a:lnTo>
                <a:lnTo>
                  <a:pt x="844" y="234"/>
                </a:lnTo>
                <a:lnTo>
                  <a:pt x="845" y="217"/>
                </a:lnTo>
                <a:lnTo>
                  <a:pt x="843" y="196"/>
                </a:lnTo>
                <a:lnTo>
                  <a:pt x="839" y="173"/>
                </a:lnTo>
                <a:lnTo>
                  <a:pt x="839" y="173"/>
                </a:lnTo>
                <a:lnTo>
                  <a:pt x="829" y="130"/>
                </a:lnTo>
                <a:lnTo>
                  <a:pt x="826" y="115"/>
                </a:lnTo>
                <a:lnTo>
                  <a:pt x="821" y="100"/>
                </a:lnTo>
                <a:lnTo>
                  <a:pt x="816" y="89"/>
                </a:lnTo>
                <a:lnTo>
                  <a:pt x="810" y="77"/>
                </a:lnTo>
                <a:lnTo>
                  <a:pt x="804" y="67"/>
                </a:lnTo>
                <a:lnTo>
                  <a:pt x="795" y="56"/>
                </a:lnTo>
                <a:lnTo>
                  <a:pt x="795" y="56"/>
                </a:lnTo>
                <a:lnTo>
                  <a:pt x="787" y="46"/>
                </a:lnTo>
                <a:lnTo>
                  <a:pt x="777" y="37"/>
                </a:lnTo>
                <a:lnTo>
                  <a:pt x="768" y="29"/>
                </a:lnTo>
                <a:lnTo>
                  <a:pt x="759" y="22"/>
                </a:lnTo>
                <a:lnTo>
                  <a:pt x="749" y="16"/>
                </a:lnTo>
                <a:lnTo>
                  <a:pt x="738" y="11"/>
                </a:lnTo>
                <a:lnTo>
                  <a:pt x="726" y="6"/>
                </a:lnTo>
                <a:lnTo>
                  <a:pt x="712" y="2"/>
                </a:lnTo>
                <a:lnTo>
                  <a:pt x="712" y="2"/>
                </a:lnTo>
                <a:lnTo>
                  <a:pt x="699" y="0"/>
                </a:lnTo>
                <a:lnTo>
                  <a:pt x="687" y="0"/>
                </a:lnTo>
                <a:lnTo>
                  <a:pt x="676" y="2"/>
                </a:lnTo>
                <a:lnTo>
                  <a:pt x="666" y="6"/>
                </a:lnTo>
                <a:lnTo>
                  <a:pt x="659" y="10"/>
                </a:lnTo>
                <a:lnTo>
                  <a:pt x="654" y="13"/>
                </a:lnTo>
                <a:lnTo>
                  <a:pt x="649" y="17"/>
                </a:lnTo>
                <a:lnTo>
                  <a:pt x="649" y="1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4">
            <a:extLst>
              <a:ext uri="{FF2B5EF4-FFF2-40B4-BE49-F238E27FC236}">
                <a16:creationId xmlns:a16="http://schemas.microsoft.com/office/drawing/2014/main" id="{129A10C3-7FE4-46E6-9FFF-FCC76F844B79}"/>
              </a:ext>
            </a:extLst>
          </p:cNvPr>
          <p:cNvSpPr>
            <a:spLocks noEditPoints="1"/>
          </p:cNvSpPr>
          <p:nvPr/>
        </p:nvSpPr>
        <p:spPr bwMode="auto">
          <a:xfrm>
            <a:off x="6946436" y="1035173"/>
            <a:ext cx="1606369" cy="2431173"/>
          </a:xfrm>
          <a:custGeom>
            <a:avLst/>
            <a:gdLst>
              <a:gd name="T0" fmla="*/ 475 w 1003"/>
              <a:gd name="T1" fmla="*/ 1157 h 1518"/>
              <a:gd name="T2" fmla="*/ 660 w 1003"/>
              <a:gd name="T3" fmla="*/ 1162 h 1518"/>
              <a:gd name="T4" fmla="*/ 871 w 1003"/>
              <a:gd name="T5" fmla="*/ 1105 h 1518"/>
              <a:gd name="T6" fmla="*/ 940 w 1003"/>
              <a:gd name="T7" fmla="*/ 986 h 1518"/>
              <a:gd name="T8" fmla="*/ 957 w 1003"/>
              <a:gd name="T9" fmla="*/ 946 h 1518"/>
              <a:gd name="T10" fmla="*/ 963 w 1003"/>
              <a:gd name="T11" fmla="*/ 863 h 1518"/>
              <a:gd name="T12" fmla="*/ 986 w 1003"/>
              <a:gd name="T13" fmla="*/ 559 h 1518"/>
              <a:gd name="T14" fmla="*/ 997 w 1003"/>
              <a:gd name="T15" fmla="*/ 380 h 1518"/>
              <a:gd name="T16" fmla="*/ 938 w 1003"/>
              <a:gd name="T17" fmla="*/ 264 h 1518"/>
              <a:gd name="T18" fmla="*/ 956 w 1003"/>
              <a:gd name="T19" fmla="*/ 174 h 1518"/>
              <a:gd name="T20" fmla="*/ 918 w 1003"/>
              <a:gd name="T21" fmla="*/ 55 h 1518"/>
              <a:gd name="T22" fmla="*/ 907 w 1003"/>
              <a:gd name="T23" fmla="*/ 30 h 1518"/>
              <a:gd name="T24" fmla="*/ 819 w 1003"/>
              <a:gd name="T25" fmla="*/ 0 h 1518"/>
              <a:gd name="T26" fmla="*/ 782 w 1003"/>
              <a:gd name="T27" fmla="*/ 11 h 1518"/>
              <a:gd name="T28" fmla="*/ 708 w 1003"/>
              <a:gd name="T29" fmla="*/ 14 h 1518"/>
              <a:gd name="T30" fmla="*/ 645 w 1003"/>
              <a:gd name="T31" fmla="*/ 10 h 1518"/>
              <a:gd name="T32" fmla="*/ 634 w 1003"/>
              <a:gd name="T33" fmla="*/ 67 h 1518"/>
              <a:gd name="T34" fmla="*/ 705 w 1003"/>
              <a:gd name="T35" fmla="*/ 122 h 1518"/>
              <a:gd name="T36" fmla="*/ 699 w 1003"/>
              <a:gd name="T37" fmla="*/ 151 h 1518"/>
              <a:gd name="T38" fmla="*/ 694 w 1003"/>
              <a:gd name="T39" fmla="*/ 179 h 1518"/>
              <a:gd name="T40" fmla="*/ 634 w 1003"/>
              <a:gd name="T41" fmla="*/ 179 h 1518"/>
              <a:gd name="T42" fmla="*/ 579 w 1003"/>
              <a:gd name="T43" fmla="*/ 159 h 1518"/>
              <a:gd name="T44" fmla="*/ 554 w 1003"/>
              <a:gd name="T45" fmla="*/ 135 h 1518"/>
              <a:gd name="T46" fmla="*/ 512 w 1003"/>
              <a:gd name="T47" fmla="*/ 47 h 1518"/>
              <a:gd name="T48" fmla="*/ 470 w 1003"/>
              <a:gd name="T49" fmla="*/ 25 h 1518"/>
              <a:gd name="T50" fmla="*/ 405 w 1003"/>
              <a:gd name="T51" fmla="*/ 42 h 1518"/>
              <a:gd name="T52" fmla="*/ 391 w 1003"/>
              <a:gd name="T53" fmla="*/ 70 h 1518"/>
              <a:gd name="T54" fmla="*/ 400 w 1003"/>
              <a:gd name="T55" fmla="*/ 105 h 1518"/>
              <a:gd name="T56" fmla="*/ 375 w 1003"/>
              <a:gd name="T57" fmla="*/ 132 h 1518"/>
              <a:gd name="T58" fmla="*/ 380 w 1003"/>
              <a:gd name="T59" fmla="*/ 204 h 1518"/>
              <a:gd name="T60" fmla="*/ 381 w 1003"/>
              <a:gd name="T61" fmla="*/ 247 h 1518"/>
              <a:gd name="T62" fmla="*/ 381 w 1003"/>
              <a:gd name="T63" fmla="*/ 288 h 1518"/>
              <a:gd name="T64" fmla="*/ 395 w 1003"/>
              <a:gd name="T65" fmla="*/ 349 h 1518"/>
              <a:gd name="T66" fmla="*/ 430 w 1003"/>
              <a:gd name="T67" fmla="*/ 439 h 1518"/>
              <a:gd name="T68" fmla="*/ 553 w 1003"/>
              <a:gd name="T69" fmla="*/ 505 h 1518"/>
              <a:gd name="T70" fmla="*/ 663 w 1003"/>
              <a:gd name="T71" fmla="*/ 577 h 1518"/>
              <a:gd name="T72" fmla="*/ 637 w 1003"/>
              <a:gd name="T73" fmla="*/ 701 h 1518"/>
              <a:gd name="T74" fmla="*/ 574 w 1003"/>
              <a:gd name="T75" fmla="*/ 748 h 1518"/>
              <a:gd name="T76" fmla="*/ 568 w 1003"/>
              <a:gd name="T77" fmla="*/ 786 h 1518"/>
              <a:gd name="T78" fmla="*/ 594 w 1003"/>
              <a:gd name="T79" fmla="*/ 893 h 1518"/>
              <a:gd name="T80" fmla="*/ 416 w 1003"/>
              <a:gd name="T81" fmla="*/ 978 h 1518"/>
              <a:gd name="T82" fmla="*/ 299 w 1003"/>
              <a:gd name="T83" fmla="*/ 1054 h 1518"/>
              <a:gd name="T84" fmla="*/ 215 w 1003"/>
              <a:gd name="T85" fmla="*/ 1198 h 1518"/>
              <a:gd name="T86" fmla="*/ 177 w 1003"/>
              <a:gd name="T87" fmla="*/ 1333 h 1518"/>
              <a:gd name="T88" fmla="*/ 141 w 1003"/>
              <a:gd name="T89" fmla="*/ 1382 h 1518"/>
              <a:gd name="T90" fmla="*/ 71 w 1003"/>
              <a:gd name="T91" fmla="*/ 1432 h 1518"/>
              <a:gd name="T92" fmla="*/ 1 w 1003"/>
              <a:gd name="T93" fmla="*/ 1463 h 1518"/>
              <a:gd name="T94" fmla="*/ 21 w 1003"/>
              <a:gd name="T95" fmla="*/ 1509 h 1518"/>
              <a:gd name="T96" fmla="*/ 270 w 1003"/>
              <a:gd name="T97" fmla="*/ 1516 h 1518"/>
              <a:gd name="T98" fmla="*/ 316 w 1003"/>
              <a:gd name="T99" fmla="*/ 1500 h 1518"/>
              <a:gd name="T100" fmla="*/ 385 w 1003"/>
              <a:gd name="T101" fmla="*/ 1372 h 1518"/>
              <a:gd name="T102" fmla="*/ 475 w 1003"/>
              <a:gd name="T103" fmla="*/ 150 h 1518"/>
              <a:gd name="T104" fmla="*/ 500 w 1003"/>
              <a:gd name="T105" fmla="*/ 152 h 1518"/>
              <a:gd name="T106" fmla="*/ 495 w 1003"/>
              <a:gd name="T107" fmla="*/ 189 h 1518"/>
              <a:gd name="T108" fmla="*/ 488 w 1003"/>
              <a:gd name="T109" fmla="*/ 231 h 1518"/>
              <a:gd name="T110" fmla="*/ 456 w 1003"/>
              <a:gd name="T111" fmla="*/ 192 h 1518"/>
              <a:gd name="T112" fmla="*/ 475 w 1003"/>
              <a:gd name="T113" fmla="*/ 150 h 1518"/>
              <a:gd name="T114" fmla="*/ 450 w 1003"/>
              <a:gd name="T115" fmla="*/ 68 h 1518"/>
              <a:gd name="T116" fmla="*/ 451 w 1003"/>
              <a:gd name="T117" fmla="*/ 56 h 15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03" h="1518">
                <a:moveTo>
                  <a:pt x="400" y="1287"/>
                </a:moveTo>
                <a:lnTo>
                  <a:pt x="400" y="1287"/>
                </a:lnTo>
                <a:lnTo>
                  <a:pt x="406" y="1274"/>
                </a:lnTo>
                <a:lnTo>
                  <a:pt x="416" y="1257"/>
                </a:lnTo>
                <a:lnTo>
                  <a:pt x="440" y="1215"/>
                </a:lnTo>
                <a:lnTo>
                  <a:pt x="475" y="1157"/>
                </a:lnTo>
                <a:lnTo>
                  <a:pt x="475" y="1157"/>
                </a:lnTo>
                <a:lnTo>
                  <a:pt x="475" y="1157"/>
                </a:lnTo>
                <a:lnTo>
                  <a:pt x="475" y="1157"/>
                </a:lnTo>
                <a:lnTo>
                  <a:pt x="475" y="1157"/>
                </a:lnTo>
                <a:lnTo>
                  <a:pt x="475" y="1157"/>
                </a:lnTo>
                <a:lnTo>
                  <a:pt x="478" y="1158"/>
                </a:lnTo>
                <a:lnTo>
                  <a:pt x="488" y="1160"/>
                </a:lnTo>
                <a:lnTo>
                  <a:pt x="522" y="1161"/>
                </a:lnTo>
                <a:lnTo>
                  <a:pt x="572" y="1162"/>
                </a:lnTo>
                <a:lnTo>
                  <a:pt x="629" y="1162"/>
                </a:lnTo>
                <a:lnTo>
                  <a:pt x="629" y="1162"/>
                </a:lnTo>
                <a:lnTo>
                  <a:pt x="660" y="1162"/>
                </a:lnTo>
                <a:lnTo>
                  <a:pt x="690" y="1160"/>
                </a:lnTo>
                <a:lnTo>
                  <a:pt x="720" y="1156"/>
                </a:lnTo>
                <a:lnTo>
                  <a:pt x="749" y="1151"/>
                </a:lnTo>
                <a:lnTo>
                  <a:pt x="777" y="1145"/>
                </a:lnTo>
                <a:lnTo>
                  <a:pt x="805" y="1136"/>
                </a:lnTo>
                <a:lnTo>
                  <a:pt x="832" y="1125"/>
                </a:lnTo>
                <a:lnTo>
                  <a:pt x="859" y="1112"/>
                </a:lnTo>
                <a:lnTo>
                  <a:pt x="859" y="1112"/>
                </a:lnTo>
                <a:lnTo>
                  <a:pt x="871" y="1105"/>
                </a:lnTo>
                <a:lnTo>
                  <a:pt x="882" y="1095"/>
                </a:lnTo>
                <a:lnTo>
                  <a:pt x="892" y="1085"/>
                </a:lnTo>
                <a:lnTo>
                  <a:pt x="901" y="1074"/>
                </a:lnTo>
                <a:lnTo>
                  <a:pt x="908" y="1062"/>
                </a:lnTo>
                <a:lnTo>
                  <a:pt x="916" y="1051"/>
                </a:lnTo>
                <a:lnTo>
                  <a:pt x="921" y="1039"/>
                </a:lnTo>
                <a:lnTo>
                  <a:pt x="927" y="1026"/>
                </a:lnTo>
                <a:lnTo>
                  <a:pt x="935" y="1005"/>
                </a:lnTo>
                <a:lnTo>
                  <a:pt x="940" y="986"/>
                </a:lnTo>
                <a:lnTo>
                  <a:pt x="943" y="968"/>
                </a:lnTo>
                <a:lnTo>
                  <a:pt x="943" y="968"/>
                </a:lnTo>
                <a:lnTo>
                  <a:pt x="944" y="965"/>
                </a:lnTo>
                <a:lnTo>
                  <a:pt x="947" y="961"/>
                </a:lnTo>
                <a:lnTo>
                  <a:pt x="951" y="958"/>
                </a:lnTo>
                <a:lnTo>
                  <a:pt x="953" y="953"/>
                </a:lnTo>
                <a:lnTo>
                  <a:pt x="953" y="953"/>
                </a:lnTo>
                <a:lnTo>
                  <a:pt x="956" y="949"/>
                </a:lnTo>
                <a:lnTo>
                  <a:pt x="957" y="946"/>
                </a:lnTo>
                <a:lnTo>
                  <a:pt x="958" y="945"/>
                </a:lnTo>
                <a:lnTo>
                  <a:pt x="958" y="943"/>
                </a:lnTo>
                <a:lnTo>
                  <a:pt x="958" y="943"/>
                </a:lnTo>
                <a:lnTo>
                  <a:pt x="958" y="940"/>
                </a:lnTo>
                <a:lnTo>
                  <a:pt x="959" y="936"/>
                </a:lnTo>
                <a:lnTo>
                  <a:pt x="963" y="928"/>
                </a:lnTo>
                <a:lnTo>
                  <a:pt x="968" y="918"/>
                </a:lnTo>
                <a:lnTo>
                  <a:pt x="963" y="863"/>
                </a:lnTo>
                <a:lnTo>
                  <a:pt x="963" y="863"/>
                </a:lnTo>
                <a:lnTo>
                  <a:pt x="964" y="819"/>
                </a:lnTo>
                <a:lnTo>
                  <a:pt x="966" y="779"/>
                </a:lnTo>
                <a:lnTo>
                  <a:pt x="968" y="738"/>
                </a:lnTo>
                <a:lnTo>
                  <a:pt x="968" y="738"/>
                </a:lnTo>
                <a:lnTo>
                  <a:pt x="972" y="698"/>
                </a:lnTo>
                <a:lnTo>
                  <a:pt x="977" y="658"/>
                </a:lnTo>
                <a:lnTo>
                  <a:pt x="983" y="613"/>
                </a:lnTo>
                <a:lnTo>
                  <a:pt x="983" y="613"/>
                </a:lnTo>
                <a:lnTo>
                  <a:pt x="986" y="559"/>
                </a:lnTo>
                <a:lnTo>
                  <a:pt x="989" y="514"/>
                </a:lnTo>
                <a:lnTo>
                  <a:pt x="993" y="474"/>
                </a:lnTo>
                <a:lnTo>
                  <a:pt x="993" y="474"/>
                </a:lnTo>
                <a:lnTo>
                  <a:pt x="1001" y="425"/>
                </a:lnTo>
                <a:lnTo>
                  <a:pt x="1003" y="399"/>
                </a:lnTo>
                <a:lnTo>
                  <a:pt x="1003" y="399"/>
                </a:lnTo>
                <a:lnTo>
                  <a:pt x="1003" y="395"/>
                </a:lnTo>
                <a:lnTo>
                  <a:pt x="1002" y="391"/>
                </a:lnTo>
                <a:lnTo>
                  <a:pt x="997" y="380"/>
                </a:lnTo>
                <a:lnTo>
                  <a:pt x="981" y="354"/>
                </a:lnTo>
                <a:lnTo>
                  <a:pt x="966" y="328"/>
                </a:lnTo>
                <a:lnTo>
                  <a:pt x="961" y="319"/>
                </a:lnTo>
                <a:lnTo>
                  <a:pt x="958" y="314"/>
                </a:lnTo>
                <a:lnTo>
                  <a:pt x="958" y="314"/>
                </a:lnTo>
                <a:lnTo>
                  <a:pt x="956" y="305"/>
                </a:lnTo>
                <a:lnTo>
                  <a:pt x="948" y="290"/>
                </a:lnTo>
                <a:lnTo>
                  <a:pt x="942" y="275"/>
                </a:lnTo>
                <a:lnTo>
                  <a:pt x="938" y="264"/>
                </a:lnTo>
                <a:lnTo>
                  <a:pt x="938" y="264"/>
                </a:lnTo>
                <a:lnTo>
                  <a:pt x="937" y="244"/>
                </a:lnTo>
                <a:lnTo>
                  <a:pt x="937" y="234"/>
                </a:lnTo>
                <a:lnTo>
                  <a:pt x="937" y="231"/>
                </a:lnTo>
                <a:lnTo>
                  <a:pt x="938" y="229"/>
                </a:lnTo>
                <a:lnTo>
                  <a:pt x="938" y="229"/>
                </a:lnTo>
                <a:lnTo>
                  <a:pt x="942" y="221"/>
                </a:lnTo>
                <a:lnTo>
                  <a:pt x="949" y="199"/>
                </a:lnTo>
                <a:lnTo>
                  <a:pt x="956" y="174"/>
                </a:lnTo>
                <a:lnTo>
                  <a:pt x="958" y="163"/>
                </a:lnTo>
                <a:lnTo>
                  <a:pt x="958" y="154"/>
                </a:lnTo>
                <a:lnTo>
                  <a:pt x="958" y="154"/>
                </a:lnTo>
                <a:lnTo>
                  <a:pt x="956" y="138"/>
                </a:lnTo>
                <a:lnTo>
                  <a:pt x="951" y="120"/>
                </a:lnTo>
                <a:lnTo>
                  <a:pt x="944" y="103"/>
                </a:lnTo>
                <a:lnTo>
                  <a:pt x="938" y="90"/>
                </a:lnTo>
                <a:lnTo>
                  <a:pt x="938" y="90"/>
                </a:lnTo>
                <a:lnTo>
                  <a:pt x="918" y="55"/>
                </a:lnTo>
                <a:lnTo>
                  <a:pt x="918" y="55"/>
                </a:lnTo>
                <a:lnTo>
                  <a:pt x="920" y="53"/>
                </a:lnTo>
                <a:lnTo>
                  <a:pt x="921" y="50"/>
                </a:lnTo>
                <a:lnTo>
                  <a:pt x="921" y="47"/>
                </a:lnTo>
                <a:lnTo>
                  <a:pt x="920" y="43"/>
                </a:lnTo>
                <a:lnTo>
                  <a:pt x="917" y="40"/>
                </a:lnTo>
                <a:lnTo>
                  <a:pt x="913" y="35"/>
                </a:lnTo>
                <a:lnTo>
                  <a:pt x="913" y="35"/>
                </a:lnTo>
                <a:lnTo>
                  <a:pt x="907" y="30"/>
                </a:lnTo>
                <a:lnTo>
                  <a:pt x="901" y="24"/>
                </a:lnTo>
                <a:lnTo>
                  <a:pt x="885" y="14"/>
                </a:lnTo>
                <a:lnTo>
                  <a:pt x="871" y="7"/>
                </a:lnTo>
                <a:lnTo>
                  <a:pt x="863" y="5"/>
                </a:lnTo>
                <a:lnTo>
                  <a:pt x="863" y="5"/>
                </a:lnTo>
                <a:lnTo>
                  <a:pt x="857" y="4"/>
                </a:lnTo>
                <a:lnTo>
                  <a:pt x="845" y="2"/>
                </a:lnTo>
                <a:lnTo>
                  <a:pt x="830" y="0"/>
                </a:lnTo>
                <a:lnTo>
                  <a:pt x="819" y="0"/>
                </a:lnTo>
                <a:lnTo>
                  <a:pt x="819" y="0"/>
                </a:lnTo>
                <a:lnTo>
                  <a:pt x="810" y="0"/>
                </a:lnTo>
                <a:lnTo>
                  <a:pt x="801" y="0"/>
                </a:lnTo>
                <a:lnTo>
                  <a:pt x="794" y="1"/>
                </a:lnTo>
                <a:lnTo>
                  <a:pt x="791" y="2"/>
                </a:lnTo>
                <a:lnTo>
                  <a:pt x="789" y="5"/>
                </a:lnTo>
                <a:lnTo>
                  <a:pt x="789" y="5"/>
                </a:lnTo>
                <a:lnTo>
                  <a:pt x="786" y="7"/>
                </a:lnTo>
                <a:lnTo>
                  <a:pt x="782" y="11"/>
                </a:lnTo>
                <a:lnTo>
                  <a:pt x="774" y="17"/>
                </a:lnTo>
                <a:lnTo>
                  <a:pt x="759" y="25"/>
                </a:lnTo>
                <a:lnTo>
                  <a:pt x="759" y="25"/>
                </a:lnTo>
                <a:lnTo>
                  <a:pt x="754" y="26"/>
                </a:lnTo>
                <a:lnTo>
                  <a:pt x="745" y="27"/>
                </a:lnTo>
                <a:lnTo>
                  <a:pt x="734" y="30"/>
                </a:lnTo>
                <a:lnTo>
                  <a:pt x="734" y="30"/>
                </a:lnTo>
                <a:lnTo>
                  <a:pt x="726" y="25"/>
                </a:lnTo>
                <a:lnTo>
                  <a:pt x="708" y="14"/>
                </a:lnTo>
                <a:lnTo>
                  <a:pt x="696" y="7"/>
                </a:lnTo>
                <a:lnTo>
                  <a:pt x="685" y="2"/>
                </a:lnTo>
                <a:lnTo>
                  <a:pt x="677" y="0"/>
                </a:lnTo>
                <a:lnTo>
                  <a:pt x="673" y="0"/>
                </a:lnTo>
                <a:lnTo>
                  <a:pt x="669" y="0"/>
                </a:lnTo>
                <a:lnTo>
                  <a:pt x="669" y="0"/>
                </a:lnTo>
                <a:lnTo>
                  <a:pt x="658" y="2"/>
                </a:lnTo>
                <a:lnTo>
                  <a:pt x="649" y="6"/>
                </a:lnTo>
                <a:lnTo>
                  <a:pt x="645" y="10"/>
                </a:lnTo>
                <a:lnTo>
                  <a:pt x="643" y="14"/>
                </a:lnTo>
                <a:lnTo>
                  <a:pt x="640" y="19"/>
                </a:lnTo>
                <a:lnTo>
                  <a:pt x="639" y="25"/>
                </a:lnTo>
                <a:lnTo>
                  <a:pt x="639" y="25"/>
                </a:lnTo>
                <a:lnTo>
                  <a:pt x="635" y="40"/>
                </a:lnTo>
                <a:lnTo>
                  <a:pt x="634" y="46"/>
                </a:lnTo>
                <a:lnTo>
                  <a:pt x="633" y="53"/>
                </a:lnTo>
                <a:lnTo>
                  <a:pt x="633" y="61"/>
                </a:lnTo>
                <a:lnTo>
                  <a:pt x="634" y="67"/>
                </a:lnTo>
                <a:lnTo>
                  <a:pt x="638" y="73"/>
                </a:lnTo>
                <a:lnTo>
                  <a:pt x="644" y="80"/>
                </a:lnTo>
                <a:lnTo>
                  <a:pt x="644" y="80"/>
                </a:lnTo>
                <a:lnTo>
                  <a:pt x="662" y="91"/>
                </a:lnTo>
                <a:lnTo>
                  <a:pt x="678" y="102"/>
                </a:lnTo>
                <a:lnTo>
                  <a:pt x="691" y="110"/>
                </a:lnTo>
                <a:lnTo>
                  <a:pt x="699" y="115"/>
                </a:lnTo>
                <a:lnTo>
                  <a:pt x="699" y="115"/>
                </a:lnTo>
                <a:lnTo>
                  <a:pt x="705" y="122"/>
                </a:lnTo>
                <a:lnTo>
                  <a:pt x="708" y="126"/>
                </a:lnTo>
                <a:lnTo>
                  <a:pt x="709" y="130"/>
                </a:lnTo>
                <a:lnTo>
                  <a:pt x="709" y="130"/>
                </a:lnTo>
                <a:lnTo>
                  <a:pt x="709" y="135"/>
                </a:lnTo>
                <a:lnTo>
                  <a:pt x="708" y="141"/>
                </a:lnTo>
                <a:lnTo>
                  <a:pt x="706" y="147"/>
                </a:lnTo>
                <a:lnTo>
                  <a:pt x="704" y="150"/>
                </a:lnTo>
                <a:lnTo>
                  <a:pt x="704" y="150"/>
                </a:lnTo>
                <a:lnTo>
                  <a:pt x="699" y="151"/>
                </a:lnTo>
                <a:lnTo>
                  <a:pt x="690" y="152"/>
                </a:lnTo>
                <a:lnTo>
                  <a:pt x="687" y="154"/>
                </a:lnTo>
                <a:lnTo>
                  <a:pt x="684" y="157"/>
                </a:lnTo>
                <a:lnTo>
                  <a:pt x="683" y="159"/>
                </a:lnTo>
                <a:lnTo>
                  <a:pt x="684" y="164"/>
                </a:lnTo>
                <a:lnTo>
                  <a:pt x="684" y="164"/>
                </a:lnTo>
                <a:lnTo>
                  <a:pt x="688" y="172"/>
                </a:lnTo>
                <a:lnTo>
                  <a:pt x="691" y="177"/>
                </a:lnTo>
                <a:lnTo>
                  <a:pt x="694" y="179"/>
                </a:lnTo>
                <a:lnTo>
                  <a:pt x="679" y="199"/>
                </a:lnTo>
                <a:lnTo>
                  <a:pt x="644" y="204"/>
                </a:lnTo>
                <a:lnTo>
                  <a:pt x="644" y="204"/>
                </a:lnTo>
                <a:lnTo>
                  <a:pt x="644" y="201"/>
                </a:lnTo>
                <a:lnTo>
                  <a:pt x="643" y="193"/>
                </a:lnTo>
                <a:lnTo>
                  <a:pt x="639" y="184"/>
                </a:lnTo>
                <a:lnTo>
                  <a:pt x="637" y="182"/>
                </a:lnTo>
                <a:lnTo>
                  <a:pt x="634" y="179"/>
                </a:lnTo>
                <a:lnTo>
                  <a:pt x="634" y="179"/>
                </a:lnTo>
                <a:lnTo>
                  <a:pt x="627" y="177"/>
                </a:lnTo>
                <a:lnTo>
                  <a:pt x="619" y="176"/>
                </a:lnTo>
                <a:lnTo>
                  <a:pt x="604" y="174"/>
                </a:lnTo>
                <a:lnTo>
                  <a:pt x="604" y="174"/>
                </a:lnTo>
                <a:lnTo>
                  <a:pt x="596" y="173"/>
                </a:lnTo>
                <a:lnTo>
                  <a:pt x="589" y="169"/>
                </a:lnTo>
                <a:lnTo>
                  <a:pt x="589" y="169"/>
                </a:lnTo>
                <a:lnTo>
                  <a:pt x="584" y="166"/>
                </a:lnTo>
                <a:lnTo>
                  <a:pt x="579" y="159"/>
                </a:lnTo>
                <a:lnTo>
                  <a:pt x="574" y="153"/>
                </a:lnTo>
                <a:lnTo>
                  <a:pt x="569" y="150"/>
                </a:lnTo>
                <a:lnTo>
                  <a:pt x="569" y="150"/>
                </a:lnTo>
                <a:lnTo>
                  <a:pt x="566" y="146"/>
                </a:lnTo>
                <a:lnTo>
                  <a:pt x="561" y="141"/>
                </a:lnTo>
                <a:lnTo>
                  <a:pt x="557" y="136"/>
                </a:lnTo>
                <a:lnTo>
                  <a:pt x="556" y="135"/>
                </a:lnTo>
                <a:lnTo>
                  <a:pt x="554" y="135"/>
                </a:lnTo>
                <a:lnTo>
                  <a:pt x="554" y="135"/>
                </a:lnTo>
                <a:lnTo>
                  <a:pt x="551" y="136"/>
                </a:lnTo>
                <a:lnTo>
                  <a:pt x="546" y="135"/>
                </a:lnTo>
                <a:lnTo>
                  <a:pt x="539" y="135"/>
                </a:lnTo>
                <a:lnTo>
                  <a:pt x="539" y="135"/>
                </a:lnTo>
                <a:lnTo>
                  <a:pt x="534" y="111"/>
                </a:lnTo>
                <a:lnTo>
                  <a:pt x="528" y="87"/>
                </a:lnTo>
                <a:lnTo>
                  <a:pt x="520" y="65"/>
                </a:lnTo>
                <a:lnTo>
                  <a:pt x="520" y="65"/>
                </a:lnTo>
                <a:lnTo>
                  <a:pt x="512" y="47"/>
                </a:lnTo>
                <a:lnTo>
                  <a:pt x="506" y="35"/>
                </a:lnTo>
                <a:lnTo>
                  <a:pt x="503" y="30"/>
                </a:lnTo>
                <a:lnTo>
                  <a:pt x="501" y="27"/>
                </a:lnTo>
                <a:lnTo>
                  <a:pt x="498" y="26"/>
                </a:lnTo>
                <a:lnTo>
                  <a:pt x="495" y="25"/>
                </a:lnTo>
                <a:lnTo>
                  <a:pt x="495" y="25"/>
                </a:lnTo>
                <a:lnTo>
                  <a:pt x="481" y="24"/>
                </a:lnTo>
                <a:lnTo>
                  <a:pt x="475" y="24"/>
                </a:lnTo>
                <a:lnTo>
                  <a:pt x="470" y="25"/>
                </a:lnTo>
                <a:lnTo>
                  <a:pt x="470" y="25"/>
                </a:lnTo>
                <a:lnTo>
                  <a:pt x="425" y="50"/>
                </a:lnTo>
                <a:lnTo>
                  <a:pt x="425" y="50"/>
                </a:lnTo>
                <a:lnTo>
                  <a:pt x="422" y="47"/>
                </a:lnTo>
                <a:lnTo>
                  <a:pt x="419" y="46"/>
                </a:lnTo>
                <a:lnTo>
                  <a:pt x="415" y="45"/>
                </a:lnTo>
                <a:lnTo>
                  <a:pt x="415" y="45"/>
                </a:lnTo>
                <a:lnTo>
                  <a:pt x="409" y="42"/>
                </a:lnTo>
                <a:lnTo>
                  <a:pt x="405" y="42"/>
                </a:lnTo>
                <a:lnTo>
                  <a:pt x="400" y="45"/>
                </a:lnTo>
                <a:lnTo>
                  <a:pt x="400" y="45"/>
                </a:lnTo>
                <a:lnTo>
                  <a:pt x="395" y="50"/>
                </a:lnTo>
                <a:lnTo>
                  <a:pt x="391" y="53"/>
                </a:lnTo>
                <a:lnTo>
                  <a:pt x="390" y="57"/>
                </a:lnTo>
                <a:lnTo>
                  <a:pt x="390" y="60"/>
                </a:lnTo>
                <a:lnTo>
                  <a:pt x="390" y="60"/>
                </a:lnTo>
                <a:lnTo>
                  <a:pt x="391" y="63"/>
                </a:lnTo>
                <a:lnTo>
                  <a:pt x="391" y="70"/>
                </a:lnTo>
                <a:lnTo>
                  <a:pt x="392" y="76"/>
                </a:lnTo>
                <a:lnTo>
                  <a:pt x="394" y="78"/>
                </a:lnTo>
                <a:lnTo>
                  <a:pt x="395" y="80"/>
                </a:lnTo>
                <a:lnTo>
                  <a:pt x="395" y="80"/>
                </a:lnTo>
                <a:lnTo>
                  <a:pt x="397" y="81"/>
                </a:lnTo>
                <a:lnTo>
                  <a:pt x="399" y="82"/>
                </a:lnTo>
                <a:lnTo>
                  <a:pt x="400" y="85"/>
                </a:lnTo>
                <a:lnTo>
                  <a:pt x="400" y="105"/>
                </a:lnTo>
                <a:lnTo>
                  <a:pt x="400" y="105"/>
                </a:lnTo>
                <a:lnTo>
                  <a:pt x="390" y="107"/>
                </a:lnTo>
                <a:lnTo>
                  <a:pt x="384" y="110"/>
                </a:lnTo>
                <a:lnTo>
                  <a:pt x="381" y="112"/>
                </a:lnTo>
                <a:lnTo>
                  <a:pt x="380" y="115"/>
                </a:lnTo>
                <a:lnTo>
                  <a:pt x="380" y="115"/>
                </a:lnTo>
                <a:lnTo>
                  <a:pt x="380" y="125"/>
                </a:lnTo>
                <a:lnTo>
                  <a:pt x="380" y="130"/>
                </a:lnTo>
                <a:lnTo>
                  <a:pt x="380" y="130"/>
                </a:lnTo>
                <a:lnTo>
                  <a:pt x="375" y="132"/>
                </a:lnTo>
                <a:lnTo>
                  <a:pt x="371" y="136"/>
                </a:lnTo>
                <a:lnTo>
                  <a:pt x="370" y="138"/>
                </a:lnTo>
                <a:lnTo>
                  <a:pt x="370" y="140"/>
                </a:lnTo>
                <a:lnTo>
                  <a:pt x="370" y="140"/>
                </a:lnTo>
                <a:lnTo>
                  <a:pt x="372" y="154"/>
                </a:lnTo>
                <a:lnTo>
                  <a:pt x="375" y="174"/>
                </a:lnTo>
                <a:lnTo>
                  <a:pt x="375" y="174"/>
                </a:lnTo>
                <a:lnTo>
                  <a:pt x="377" y="189"/>
                </a:lnTo>
                <a:lnTo>
                  <a:pt x="380" y="204"/>
                </a:lnTo>
                <a:lnTo>
                  <a:pt x="380" y="204"/>
                </a:lnTo>
                <a:lnTo>
                  <a:pt x="381" y="212"/>
                </a:lnTo>
                <a:lnTo>
                  <a:pt x="384" y="218"/>
                </a:lnTo>
                <a:lnTo>
                  <a:pt x="385" y="224"/>
                </a:lnTo>
                <a:lnTo>
                  <a:pt x="385" y="227"/>
                </a:lnTo>
                <a:lnTo>
                  <a:pt x="385" y="229"/>
                </a:lnTo>
                <a:lnTo>
                  <a:pt x="385" y="229"/>
                </a:lnTo>
                <a:lnTo>
                  <a:pt x="384" y="237"/>
                </a:lnTo>
                <a:lnTo>
                  <a:pt x="381" y="247"/>
                </a:lnTo>
                <a:lnTo>
                  <a:pt x="380" y="259"/>
                </a:lnTo>
                <a:lnTo>
                  <a:pt x="380" y="259"/>
                </a:lnTo>
                <a:lnTo>
                  <a:pt x="376" y="265"/>
                </a:lnTo>
                <a:lnTo>
                  <a:pt x="374" y="272"/>
                </a:lnTo>
                <a:lnTo>
                  <a:pt x="374" y="275"/>
                </a:lnTo>
                <a:lnTo>
                  <a:pt x="375" y="279"/>
                </a:lnTo>
                <a:lnTo>
                  <a:pt x="375" y="279"/>
                </a:lnTo>
                <a:lnTo>
                  <a:pt x="377" y="284"/>
                </a:lnTo>
                <a:lnTo>
                  <a:pt x="381" y="288"/>
                </a:lnTo>
                <a:lnTo>
                  <a:pt x="384" y="293"/>
                </a:lnTo>
                <a:lnTo>
                  <a:pt x="385" y="299"/>
                </a:lnTo>
                <a:lnTo>
                  <a:pt x="385" y="299"/>
                </a:lnTo>
                <a:lnTo>
                  <a:pt x="387" y="309"/>
                </a:lnTo>
                <a:lnTo>
                  <a:pt x="391" y="322"/>
                </a:lnTo>
                <a:lnTo>
                  <a:pt x="394" y="335"/>
                </a:lnTo>
                <a:lnTo>
                  <a:pt x="395" y="342"/>
                </a:lnTo>
                <a:lnTo>
                  <a:pt x="395" y="349"/>
                </a:lnTo>
                <a:lnTo>
                  <a:pt x="395" y="349"/>
                </a:lnTo>
                <a:lnTo>
                  <a:pt x="395" y="363"/>
                </a:lnTo>
                <a:lnTo>
                  <a:pt x="396" y="376"/>
                </a:lnTo>
                <a:lnTo>
                  <a:pt x="400" y="390"/>
                </a:lnTo>
                <a:lnTo>
                  <a:pt x="405" y="404"/>
                </a:lnTo>
                <a:lnTo>
                  <a:pt x="405" y="404"/>
                </a:lnTo>
                <a:lnTo>
                  <a:pt x="412" y="415"/>
                </a:lnTo>
                <a:lnTo>
                  <a:pt x="420" y="425"/>
                </a:lnTo>
                <a:lnTo>
                  <a:pt x="426" y="433"/>
                </a:lnTo>
                <a:lnTo>
                  <a:pt x="430" y="439"/>
                </a:lnTo>
                <a:lnTo>
                  <a:pt x="430" y="439"/>
                </a:lnTo>
                <a:lnTo>
                  <a:pt x="432" y="441"/>
                </a:lnTo>
                <a:lnTo>
                  <a:pt x="436" y="444"/>
                </a:lnTo>
                <a:lnTo>
                  <a:pt x="447" y="449"/>
                </a:lnTo>
                <a:lnTo>
                  <a:pt x="462" y="455"/>
                </a:lnTo>
                <a:lnTo>
                  <a:pt x="480" y="464"/>
                </a:lnTo>
                <a:lnTo>
                  <a:pt x="480" y="464"/>
                </a:lnTo>
                <a:lnTo>
                  <a:pt x="527" y="490"/>
                </a:lnTo>
                <a:lnTo>
                  <a:pt x="553" y="505"/>
                </a:lnTo>
                <a:lnTo>
                  <a:pt x="574" y="519"/>
                </a:lnTo>
                <a:lnTo>
                  <a:pt x="574" y="519"/>
                </a:lnTo>
                <a:lnTo>
                  <a:pt x="592" y="532"/>
                </a:lnTo>
                <a:lnTo>
                  <a:pt x="610" y="547"/>
                </a:lnTo>
                <a:lnTo>
                  <a:pt x="629" y="564"/>
                </a:lnTo>
                <a:lnTo>
                  <a:pt x="629" y="564"/>
                </a:lnTo>
                <a:lnTo>
                  <a:pt x="647" y="570"/>
                </a:lnTo>
                <a:lnTo>
                  <a:pt x="659" y="575"/>
                </a:lnTo>
                <a:lnTo>
                  <a:pt x="663" y="577"/>
                </a:lnTo>
                <a:lnTo>
                  <a:pt x="664" y="579"/>
                </a:lnTo>
                <a:lnTo>
                  <a:pt x="664" y="579"/>
                </a:lnTo>
                <a:lnTo>
                  <a:pt x="649" y="678"/>
                </a:lnTo>
                <a:lnTo>
                  <a:pt x="649" y="678"/>
                </a:lnTo>
                <a:lnTo>
                  <a:pt x="649" y="682"/>
                </a:lnTo>
                <a:lnTo>
                  <a:pt x="648" y="686"/>
                </a:lnTo>
                <a:lnTo>
                  <a:pt x="645" y="690"/>
                </a:lnTo>
                <a:lnTo>
                  <a:pt x="643" y="696"/>
                </a:lnTo>
                <a:lnTo>
                  <a:pt x="637" y="701"/>
                </a:lnTo>
                <a:lnTo>
                  <a:pt x="629" y="707"/>
                </a:lnTo>
                <a:lnTo>
                  <a:pt x="619" y="713"/>
                </a:lnTo>
                <a:lnTo>
                  <a:pt x="619" y="713"/>
                </a:lnTo>
                <a:lnTo>
                  <a:pt x="608" y="719"/>
                </a:lnTo>
                <a:lnTo>
                  <a:pt x="599" y="726"/>
                </a:lnTo>
                <a:lnTo>
                  <a:pt x="586" y="737"/>
                </a:lnTo>
                <a:lnTo>
                  <a:pt x="578" y="744"/>
                </a:lnTo>
                <a:lnTo>
                  <a:pt x="574" y="748"/>
                </a:lnTo>
                <a:lnTo>
                  <a:pt x="574" y="748"/>
                </a:lnTo>
                <a:lnTo>
                  <a:pt x="573" y="751"/>
                </a:lnTo>
                <a:lnTo>
                  <a:pt x="571" y="758"/>
                </a:lnTo>
                <a:lnTo>
                  <a:pt x="567" y="764"/>
                </a:lnTo>
                <a:lnTo>
                  <a:pt x="566" y="767"/>
                </a:lnTo>
                <a:lnTo>
                  <a:pt x="564" y="768"/>
                </a:lnTo>
                <a:lnTo>
                  <a:pt x="564" y="768"/>
                </a:lnTo>
                <a:lnTo>
                  <a:pt x="563" y="769"/>
                </a:lnTo>
                <a:lnTo>
                  <a:pt x="564" y="773"/>
                </a:lnTo>
                <a:lnTo>
                  <a:pt x="568" y="786"/>
                </a:lnTo>
                <a:lnTo>
                  <a:pt x="573" y="800"/>
                </a:lnTo>
                <a:lnTo>
                  <a:pt x="574" y="807"/>
                </a:lnTo>
                <a:lnTo>
                  <a:pt x="574" y="813"/>
                </a:lnTo>
                <a:lnTo>
                  <a:pt x="574" y="813"/>
                </a:lnTo>
                <a:lnTo>
                  <a:pt x="574" y="820"/>
                </a:lnTo>
                <a:lnTo>
                  <a:pt x="577" y="832"/>
                </a:lnTo>
                <a:lnTo>
                  <a:pt x="584" y="858"/>
                </a:lnTo>
                <a:lnTo>
                  <a:pt x="594" y="893"/>
                </a:lnTo>
                <a:lnTo>
                  <a:pt x="594" y="893"/>
                </a:lnTo>
                <a:lnTo>
                  <a:pt x="589" y="898"/>
                </a:lnTo>
                <a:lnTo>
                  <a:pt x="583" y="904"/>
                </a:lnTo>
                <a:lnTo>
                  <a:pt x="573" y="910"/>
                </a:lnTo>
                <a:lnTo>
                  <a:pt x="561" y="919"/>
                </a:lnTo>
                <a:lnTo>
                  <a:pt x="544" y="929"/>
                </a:lnTo>
                <a:lnTo>
                  <a:pt x="524" y="938"/>
                </a:lnTo>
                <a:lnTo>
                  <a:pt x="500" y="948"/>
                </a:lnTo>
                <a:lnTo>
                  <a:pt x="500" y="948"/>
                </a:lnTo>
                <a:lnTo>
                  <a:pt x="416" y="978"/>
                </a:lnTo>
                <a:lnTo>
                  <a:pt x="375" y="993"/>
                </a:lnTo>
                <a:lnTo>
                  <a:pt x="375" y="993"/>
                </a:lnTo>
                <a:lnTo>
                  <a:pt x="364" y="996"/>
                </a:lnTo>
                <a:lnTo>
                  <a:pt x="351" y="1001"/>
                </a:lnTo>
                <a:lnTo>
                  <a:pt x="340" y="1008"/>
                </a:lnTo>
                <a:lnTo>
                  <a:pt x="335" y="1013"/>
                </a:lnTo>
                <a:lnTo>
                  <a:pt x="330" y="1017"/>
                </a:lnTo>
                <a:lnTo>
                  <a:pt x="330" y="1017"/>
                </a:lnTo>
                <a:lnTo>
                  <a:pt x="299" y="1054"/>
                </a:lnTo>
                <a:lnTo>
                  <a:pt x="283" y="1072"/>
                </a:lnTo>
                <a:lnTo>
                  <a:pt x="275" y="1082"/>
                </a:lnTo>
                <a:lnTo>
                  <a:pt x="275" y="1082"/>
                </a:lnTo>
                <a:lnTo>
                  <a:pt x="271" y="1089"/>
                </a:lnTo>
                <a:lnTo>
                  <a:pt x="265" y="1099"/>
                </a:lnTo>
                <a:lnTo>
                  <a:pt x="259" y="1107"/>
                </a:lnTo>
                <a:lnTo>
                  <a:pt x="255" y="1112"/>
                </a:lnTo>
                <a:lnTo>
                  <a:pt x="255" y="1112"/>
                </a:lnTo>
                <a:lnTo>
                  <a:pt x="215" y="1198"/>
                </a:lnTo>
                <a:lnTo>
                  <a:pt x="189" y="1258"/>
                </a:lnTo>
                <a:lnTo>
                  <a:pt x="179" y="1281"/>
                </a:lnTo>
                <a:lnTo>
                  <a:pt x="176" y="1292"/>
                </a:lnTo>
                <a:lnTo>
                  <a:pt x="176" y="1292"/>
                </a:lnTo>
                <a:lnTo>
                  <a:pt x="176" y="1298"/>
                </a:lnTo>
                <a:lnTo>
                  <a:pt x="176" y="1304"/>
                </a:lnTo>
                <a:lnTo>
                  <a:pt x="177" y="1317"/>
                </a:lnTo>
                <a:lnTo>
                  <a:pt x="177" y="1328"/>
                </a:lnTo>
                <a:lnTo>
                  <a:pt x="177" y="1333"/>
                </a:lnTo>
                <a:lnTo>
                  <a:pt x="176" y="1337"/>
                </a:lnTo>
                <a:lnTo>
                  <a:pt x="176" y="1337"/>
                </a:lnTo>
                <a:lnTo>
                  <a:pt x="169" y="1349"/>
                </a:lnTo>
                <a:lnTo>
                  <a:pt x="166" y="1357"/>
                </a:lnTo>
                <a:lnTo>
                  <a:pt x="166" y="1357"/>
                </a:lnTo>
                <a:lnTo>
                  <a:pt x="161" y="1367"/>
                </a:lnTo>
                <a:lnTo>
                  <a:pt x="161" y="1367"/>
                </a:lnTo>
                <a:lnTo>
                  <a:pt x="152" y="1374"/>
                </a:lnTo>
                <a:lnTo>
                  <a:pt x="141" y="1382"/>
                </a:lnTo>
                <a:lnTo>
                  <a:pt x="141" y="1382"/>
                </a:lnTo>
                <a:lnTo>
                  <a:pt x="131" y="1388"/>
                </a:lnTo>
                <a:lnTo>
                  <a:pt x="123" y="1394"/>
                </a:lnTo>
                <a:lnTo>
                  <a:pt x="116" y="1402"/>
                </a:lnTo>
                <a:lnTo>
                  <a:pt x="116" y="1402"/>
                </a:lnTo>
                <a:lnTo>
                  <a:pt x="108" y="1409"/>
                </a:lnTo>
                <a:lnTo>
                  <a:pt x="98" y="1418"/>
                </a:lnTo>
                <a:lnTo>
                  <a:pt x="86" y="1425"/>
                </a:lnTo>
                <a:lnTo>
                  <a:pt x="71" y="1432"/>
                </a:lnTo>
                <a:lnTo>
                  <a:pt x="71" y="1432"/>
                </a:lnTo>
                <a:lnTo>
                  <a:pt x="61" y="1434"/>
                </a:lnTo>
                <a:lnTo>
                  <a:pt x="50" y="1438"/>
                </a:lnTo>
                <a:lnTo>
                  <a:pt x="36" y="1442"/>
                </a:lnTo>
                <a:lnTo>
                  <a:pt x="23" y="1445"/>
                </a:lnTo>
                <a:lnTo>
                  <a:pt x="12" y="1451"/>
                </a:lnTo>
                <a:lnTo>
                  <a:pt x="7" y="1454"/>
                </a:lnTo>
                <a:lnTo>
                  <a:pt x="4" y="1459"/>
                </a:lnTo>
                <a:lnTo>
                  <a:pt x="1" y="1463"/>
                </a:lnTo>
                <a:lnTo>
                  <a:pt x="0" y="1469"/>
                </a:lnTo>
                <a:lnTo>
                  <a:pt x="0" y="1475"/>
                </a:lnTo>
                <a:lnTo>
                  <a:pt x="1" y="1481"/>
                </a:lnTo>
                <a:lnTo>
                  <a:pt x="1" y="1481"/>
                </a:lnTo>
                <a:lnTo>
                  <a:pt x="4" y="1488"/>
                </a:lnTo>
                <a:lnTo>
                  <a:pt x="6" y="1494"/>
                </a:lnTo>
                <a:lnTo>
                  <a:pt x="10" y="1499"/>
                </a:lnTo>
                <a:lnTo>
                  <a:pt x="14" y="1503"/>
                </a:lnTo>
                <a:lnTo>
                  <a:pt x="21" y="1509"/>
                </a:lnTo>
                <a:lnTo>
                  <a:pt x="31" y="1513"/>
                </a:lnTo>
                <a:lnTo>
                  <a:pt x="41" y="1515"/>
                </a:lnTo>
                <a:lnTo>
                  <a:pt x="52" y="1515"/>
                </a:lnTo>
                <a:lnTo>
                  <a:pt x="76" y="1516"/>
                </a:lnTo>
                <a:lnTo>
                  <a:pt x="76" y="1516"/>
                </a:lnTo>
                <a:lnTo>
                  <a:pt x="118" y="1518"/>
                </a:lnTo>
                <a:lnTo>
                  <a:pt x="179" y="1518"/>
                </a:lnTo>
                <a:lnTo>
                  <a:pt x="270" y="1516"/>
                </a:lnTo>
                <a:lnTo>
                  <a:pt x="270" y="1516"/>
                </a:lnTo>
                <a:lnTo>
                  <a:pt x="281" y="1515"/>
                </a:lnTo>
                <a:lnTo>
                  <a:pt x="294" y="1513"/>
                </a:lnTo>
                <a:lnTo>
                  <a:pt x="301" y="1509"/>
                </a:lnTo>
                <a:lnTo>
                  <a:pt x="304" y="1508"/>
                </a:lnTo>
                <a:lnTo>
                  <a:pt x="305" y="1506"/>
                </a:lnTo>
                <a:lnTo>
                  <a:pt x="305" y="1506"/>
                </a:lnTo>
                <a:lnTo>
                  <a:pt x="306" y="1505"/>
                </a:lnTo>
                <a:lnTo>
                  <a:pt x="309" y="1504"/>
                </a:lnTo>
                <a:lnTo>
                  <a:pt x="316" y="1500"/>
                </a:lnTo>
                <a:lnTo>
                  <a:pt x="340" y="1491"/>
                </a:lnTo>
                <a:lnTo>
                  <a:pt x="340" y="1491"/>
                </a:lnTo>
                <a:lnTo>
                  <a:pt x="343" y="1489"/>
                </a:lnTo>
                <a:lnTo>
                  <a:pt x="346" y="1486"/>
                </a:lnTo>
                <a:lnTo>
                  <a:pt x="352" y="1475"/>
                </a:lnTo>
                <a:lnTo>
                  <a:pt x="360" y="1460"/>
                </a:lnTo>
                <a:lnTo>
                  <a:pt x="366" y="1442"/>
                </a:lnTo>
                <a:lnTo>
                  <a:pt x="377" y="1404"/>
                </a:lnTo>
                <a:lnTo>
                  <a:pt x="385" y="1372"/>
                </a:lnTo>
                <a:lnTo>
                  <a:pt x="385" y="1372"/>
                </a:lnTo>
                <a:lnTo>
                  <a:pt x="389" y="1348"/>
                </a:lnTo>
                <a:lnTo>
                  <a:pt x="391" y="1327"/>
                </a:lnTo>
                <a:lnTo>
                  <a:pt x="394" y="1307"/>
                </a:lnTo>
                <a:lnTo>
                  <a:pt x="396" y="1297"/>
                </a:lnTo>
                <a:lnTo>
                  <a:pt x="400" y="1287"/>
                </a:lnTo>
                <a:lnTo>
                  <a:pt x="400" y="1287"/>
                </a:lnTo>
                <a:close/>
                <a:moveTo>
                  <a:pt x="475" y="150"/>
                </a:moveTo>
                <a:lnTo>
                  <a:pt x="475" y="150"/>
                </a:lnTo>
                <a:lnTo>
                  <a:pt x="477" y="146"/>
                </a:lnTo>
                <a:lnTo>
                  <a:pt x="482" y="143"/>
                </a:lnTo>
                <a:lnTo>
                  <a:pt x="486" y="142"/>
                </a:lnTo>
                <a:lnTo>
                  <a:pt x="488" y="143"/>
                </a:lnTo>
                <a:lnTo>
                  <a:pt x="490" y="145"/>
                </a:lnTo>
                <a:lnTo>
                  <a:pt x="490" y="145"/>
                </a:lnTo>
                <a:lnTo>
                  <a:pt x="493" y="148"/>
                </a:lnTo>
                <a:lnTo>
                  <a:pt x="497" y="150"/>
                </a:lnTo>
                <a:lnTo>
                  <a:pt x="500" y="152"/>
                </a:lnTo>
                <a:lnTo>
                  <a:pt x="500" y="153"/>
                </a:lnTo>
                <a:lnTo>
                  <a:pt x="500" y="154"/>
                </a:lnTo>
                <a:lnTo>
                  <a:pt x="500" y="154"/>
                </a:lnTo>
                <a:lnTo>
                  <a:pt x="498" y="161"/>
                </a:lnTo>
                <a:lnTo>
                  <a:pt x="500" y="169"/>
                </a:lnTo>
                <a:lnTo>
                  <a:pt x="500" y="179"/>
                </a:lnTo>
                <a:lnTo>
                  <a:pt x="500" y="179"/>
                </a:lnTo>
                <a:lnTo>
                  <a:pt x="495" y="189"/>
                </a:lnTo>
                <a:lnTo>
                  <a:pt x="495" y="189"/>
                </a:lnTo>
                <a:lnTo>
                  <a:pt x="493" y="192"/>
                </a:lnTo>
                <a:lnTo>
                  <a:pt x="493" y="196"/>
                </a:lnTo>
                <a:lnTo>
                  <a:pt x="495" y="209"/>
                </a:lnTo>
                <a:lnTo>
                  <a:pt x="495" y="209"/>
                </a:lnTo>
                <a:lnTo>
                  <a:pt x="497" y="231"/>
                </a:lnTo>
                <a:lnTo>
                  <a:pt x="500" y="244"/>
                </a:lnTo>
                <a:lnTo>
                  <a:pt x="500" y="244"/>
                </a:lnTo>
                <a:lnTo>
                  <a:pt x="496" y="241"/>
                </a:lnTo>
                <a:lnTo>
                  <a:pt x="488" y="231"/>
                </a:lnTo>
                <a:lnTo>
                  <a:pt x="475" y="214"/>
                </a:lnTo>
                <a:lnTo>
                  <a:pt x="475" y="214"/>
                </a:lnTo>
                <a:lnTo>
                  <a:pt x="465" y="204"/>
                </a:lnTo>
                <a:lnTo>
                  <a:pt x="458" y="197"/>
                </a:lnTo>
                <a:lnTo>
                  <a:pt x="455" y="194"/>
                </a:lnTo>
                <a:lnTo>
                  <a:pt x="455" y="194"/>
                </a:lnTo>
                <a:lnTo>
                  <a:pt x="453" y="194"/>
                </a:lnTo>
                <a:lnTo>
                  <a:pt x="453" y="194"/>
                </a:lnTo>
                <a:lnTo>
                  <a:pt x="456" y="192"/>
                </a:lnTo>
                <a:lnTo>
                  <a:pt x="460" y="184"/>
                </a:lnTo>
                <a:lnTo>
                  <a:pt x="460" y="184"/>
                </a:lnTo>
                <a:lnTo>
                  <a:pt x="463" y="173"/>
                </a:lnTo>
                <a:lnTo>
                  <a:pt x="465" y="169"/>
                </a:lnTo>
                <a:lnTo>
                  <a:pt x="460" y="154"/>
                </a:lnTo>
                <a:lnTo>
                  <a:pt x="460" y="154"/>
                </a:lnTo>
                <a:lnTo>
                  <a:pt x="466" y="153"/>
                </a:lnTo>
                <a:lnTo>
                  <a:pt x="471" y="152"/>
                </a:lnTo>
                <a:lnTo>
                  <a:pt x="475" y="150"/>
                </a:lnTo>
                <a:lnTo>
                  <a:pt x="475" y="150"/>
                </a:lnTo>
                <a:close/>
                <a:moveTo>
                  <a:pt x="475" y="50"/>
                </a:moveTo>
                <a:lnTo>
                  <a:pt x="475" y="60"/>
                </a:lnTo>
                <a:lnTo>
                  <a:pt x="475" y="60"/>
                </a:lnTo>
                <a:lnTo>
                  <a:pt x="472" y="66"/>
                </a:lnTo>
                <a:lnTo>
                  <a:pt x="470" y="70"/>
                </a:lnTo>
                <a:lnTo>
                  <a:pt x="470" y="70"/>
                </a:lnTo>
                <a:lnTo>
                  <a:pt x="458" y="70"/>
                </a:lnTo>
                <a:lnTo>
                  <a:pt x="450" y="68"/>
                </a:lnTo>
                <a:lnTo>
                  <a:pt x="445" y="70"/>
                </a:lnTo>
                <a:lnTo>
                  <a:pt x="445" y="70"/>
                </a:lnTo>
                <a:lnTo>
                  <a:pt x="443" y="70"/>
                </a:lnTo>
                <a:lnTo>
                  <a:pt x="443" y="68"/>
                </a:lnTo>
                <a:lnTo>
                  <a:pt x="443" y="65"/>
                </a:lnTo>
                <a:lnTo>
                  <a:pt x="445" y="60"/>
                </a:lnTo>
                <a:lnTo>
                  <a:pt x="445" y="60"/>
                </a:lnTo>
                <a:lnTo>
                  <a:pt x="448" y="57"/>
                </a:lnTo>
                <a:lnTo>
                  <a:pt x="451" y="56"/>
                </a:lnTo>
                <a:lnTo>
                  <a:pt x="455" y="55"/>
                </a:lnTo>
                <a:lnTo>
                  <a:pt x="455" y="55"/>
                </a:lnTo>
                <a:lnTo>
                  <a:pt x="475" y="50"/>
                </a:lnTo>
                <a:lnTo>
                  <a:pt x="475" y="5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id="{E5D023A1-79CE-4829-A971-FA02A2BE1120}"/>
              </a:ext>
            </a:extLst>
          </p:cNvPr>
          <p:cNvSpPr>
            <a:spLocks/>
          </p:cNvSpPr>
          <p:nvPr/>
        </p:nvSpPr>
        <p:spPr bwMode="auto">
          <a:xfrm>
            <a:off x="912683" y="3820838"/>
            <a:ext cx="2057815" cy="2423303"/>
          </a:xfrm>
          <a:custGeom>
            <a:avLst/>
            <a:gdLst>
              <a:gd name="T0" fmla="*/ 789 w 929"/>
              <a:gd name="T1" fmla="*/ 0 h 1094"/>
              <a:gd name="T2" fmla="*/ 842 w 929"/>
              <a:gd name="T3" fmla="*/ 31 h 1094"/>
              <a:gd name="T4" fmla="*/ 875 w 929"/>
              <a:gd name="T5" fmla="*/ 104 h 1094"/>
              <a:gd name="T6" fmla="*/ 917 w 929"/>
              <a:gd name="T7" fmla="*/ 197 h 1094"/>
              <a:gd name="T8" fmla="*/ 924 w 929"/>
              <a:gd name="T9" fmla="*/ 264 h 1094"/>
              <a:gd name="T10" fmla="*/ 896 w 929"/>
              <a:gd name="T11" fmla="*/ 289 h 1094"/>
              <a:gd name="T12" fmla="*/ 902 w 929"/>
              <a:gd name="T13" fmla="*/ 334 h 1094"/>
              <a:gd name="T14" fmla="*/ 808 w 929"/>
              <a:gd name="T15" fmla="*/ 605 h 1094"/>
              <a:gd name="T16" fmla="*/ 764 w 929"/>
              <a:gd name="T17" fmla="*/ 708 h 1094"/>
              <a:gd name="T18" fmla="*/ 711 w 929"/>
              <a:gd name="T19" fmla="*/ 756 h 1094"/>
              <a:gd name="T20" fmla="*/ 605 w 929"/>
              <a:gd name="T21" fmla="*/ 752 h 1094"/>
              <a:gd name="T22" fmla="*/ 418 w 929"/>
              <a:gd name="T23" fmla="*/ 772 h 1094"/>
              <a:gd name="T24" fmla="*/ 361 w 929"/>
              <a:gd name="T25" fmla="*/ 890 h 1094"/>
              <a:gd name="T26" fmla="*/ 377 w 929"/>
              <a:gd name="T27" fmla="*/ 1022 h 1094"/>
              <a:gd name="T28" fmla="*/ 372 w 929"/>
              <a:gd name="T29" fmla="*/ 1066 h 1094"/>
              <a:gd name="T30" fmla="*/ 354 w 929"/>
              <a:gd name="T31" fmla="*/ 1090 h 1094"/>
              <a:gd name="T32" fmla="*/ 190 w 929"/>
              <a:gd name="T33" fmla="*/ 1091 h 1094"/>
              <a:gd name="T34" fmla="*/ 175 w 929"/>
              <a:gd name="T35" fmla="*/ 1066 h 1094"/>
              <a:gd name="T36" fmla="*/ 241 w 929"/>
              <a:gd name="T37" fmla="*/ 1051 h 1094"/>
              <a:gd name="T38" fmla="*/ 296 w 929"/>
              <a:gd name="T39" fmla="*/ 885 h 1094"/>
              <a:gd name="T40" fmla="*/ 229 w 929"/>
              <a:gd name="T41" fmla="*/ 839 h 1094"/>
              <a:gd name="T42" fmla="*/ 200 w 929"/>
              <a:gd name="T43" fmla="*/ 890 h 1094"/>
              <a:gd name="T44" fmla="*/ 210 w 929"/>
              <a:gd name="T45" fmla="*/ 915 h 1094"/>
              <a:gd name="T46" fmla="*/ 192 w 929"/>
              <a:gd name="T47" fmla="*/ 972 h 1094"/>
              <a:gd name="T48" fmla="*/ 159 w 929"/>
              <a:gd name="T49" fmla="*/ 972 h 1094"/>
              <a:gd name="T50" fmla="*/ 81 w 929"/>
              <a:gd name="T51" fmla="*/ 973 h 1094"/>
              <a:gd name="T52" fmla="*/ 11 w 929"/>
              <a:gd name="T53" fmla="*/ 948 h 1094"/>
              <a:gd name="T54" fmla="*/ 6 w 929"/>
              <a:gd name="T55" fmla="*/ 928 h 1094"/>
              <a:gd name="T56" fmla="*/ 69 w 929"/>
              <a:gd name="T57" fmla="*/ 925 h 1094"/>
              <a:gd name="T58" fmla="*/ 135 w 929"/>
              <a:gd name="T59" fmla="*/ 870 h 1094"/>
              <a:gd name="T60" fmla="*/ 236 w 929"/>
              <a:gd name="T61" fmla="*/ 688 h 1094"/>
              <a:gd name="T62" fmla="*/ 271 w 929"/>
              <a:gd name="T63" fmla="*/ 599 h 1094"/>
              <a:gd name="T64" fmla="*/ 276 w 929"/>
              <a:gd name="T65" fmla="*/ 559 h 1094"/>
              <a:gd name="T66" fmla="*/ 381 w 929"/>
              <a:gd name="T67" fmla="*/ 550 h 1094"/>
              <a:gd name="T68" fmla="*/ 488 w 929"/>
              <a:gd name="T69" fmla="*/ 566 h 1094"/>
              <a:gd name="T70" fmla="*/ 567 w 929"/>
              <a:gd name="T71" fmla="*/ 579 h 1094"/>
              <a:gd name="T72" fmla="*/ 628 w 929"/>
              <a:gd name="T73" fmla="*/ 536 h 1094"/>
              <a:gd name="T74" fmla="*/ 592 w 929"/>
              <a:gd name="T75" fmla="*/ 413 h 1094"/>
              <a:gd name="T76" fmla="*/ 547 w 929"/>
              <a:gd name="T77" fmla="*/ 348 h 1094"/>
              <a:gd name="T78" fmla="*/ 532 w 929"/>
              <a:gd name="T79" fmla="*/ 328 h 1094"/>
              <a:gd name="T80" fmla="*/ 516 w 929"/>
              <a:gd name="T81" fmla="*/ 307 h 1094"/>
              <a:gd name="T82" fmla="*/ 572 w 929"/>
              <a:gd name="T83" fmla="*/ 318 h 1094"/>
              <a:gd name="T84" fmla="*/ 572 w 929"/>
              <a:gd name="T85" fmla="*/ 297 h 1094"/>
              <a:gd name="T86" fmla="*/ 598 w 929"/>
              <a:gd name="T87" fmla="*/ 320 h 1094"/>
              <a:gd name="T88" fmla="*/ 634 w 929"/>
              <a:gd name="T89" fmla="*/ 341 h 1094"/>
              <a:gd name="T90" fmla="*/ 627 w 929"/>
              <a:gd name="T91" fmla="*/ 388 h 1094"/>
              <a:gd name="T92" fmla="*/ 667 w 929"/>
              <a:gd name="T93" fmla="*/ 433 h 1094"/>
              <a:gd name="T94" fmla="*/ 684 w 929"/>
              <a:gd name="T95" fmla="*/ 372 h 1094"/>
              <a:gd name="T96" fmla="*/ 758 w 929"/>
              <a:gd name="T97" fmla="*/ 282 h 1094"/>
              <a:gd name="T98" fmla="*/ 745 w 929"/>
              <a:gd name="T99" fmla="*/ 255 h 1094"/>
              <a:gd name="T100" fmla="*/ 743 w 929"/>
              <a:gd name="T101" fmla="*/ 232 h 1094"/>
              <a:gd name="T102" fmla="*/ 713 w 929"/>
              <a:gd name="T103" fmla="*/ 187 h 1094"/>
              <a:gd name="T104" fmla="*/ 700 w 929"/>
              <a:gd name="T105" fmla="*/ 174 h 1094"/>
              <a:gd name="T106" fmla="*/ 699 w 929"/>
              <a:gd name="T107" fmla="*/ 147 h 1094"/>
              <a:gd name="T108" fmla="*/ 691 w 929"/>
              <a:gd name="T109" fmla="*/ 120 h 1094"/>
              <a:gd name="T110" fmla="*/ 677 w 929"/>
              <a:gd name="T111" fmla="*/ 75 h 1094"/>
              <a:gd name="T112" fmla="*/ 708 w 929"/>
              <a:gd name="T113" fmla="*/ 31 h 10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929" h="1094">
                <a:moveTo>
                  <a:pt x="743" y="16"/>
                </a:moveTo>
                <a:lnTo>
                  <a:pt x="743" y="16"/>
                </a:lnTo>
                <a:lnTo>
                  <a:pt x="748" y="12"/>
                </a:lnTo>
                <a:lnTo>
                  <a:pt x="762" y="6"/>
                </a:lnTo>
                <a:lnTo>
                  <a:pt x="769" y="2"/>
                </a:lnTo>
                <a:lnTo>
                  <a:pt x="779" y="1"/>
                </a:lnTo>
                <a:lnTo>
                  <a:pt x="789" y="0"/>
                </a:lnTo>
                <a:lnTo>
                  <a:pt x="798" y="1"/>
                </a:lnTo>
                <a:lnTo>
                  <a:pt x="798" y="1"/>
                </a:lnTo>
                <a:lnTo>
                  <a:pt x="808" y="5"/>
                </a:lnTo>
                <a:lnTo>
                  <a:pt x="817" y="10"/>
                </a:lnTo>
                <a:lnTo>
                  <a:pt x="826" y="16"/>
                </a:lnTo>
                <a:lnTo>
                  <a:pt x="834" y="22"/>
                </a:lnTo>
                <a:lnTo>
                  <a:pt x="842" y="31"/>
                </a:lnTo>
                <a:lnTo>
                  <a:pt x="848" y="40"/>
                </a:lnTo>
                <a:lnTo>
                  <a:pt x="858" y="56"/>
                </a:lnTo>
                <a:lnTo>
                  <a:pt x="858" y="56"/>
                </a:lnTo>
                <a:lnTo>
                  <a:pt x="862" y="65"/>
                </a:lnTo>
                <a:lnTo>
                  <a:pt x="866" y="73"/>
                </a:lnTo>
                <a:lnTo>
                  <a:pt x="871" y="93"/>
                </a:lnTo>
                <a:lnTo>
                  <a:pt x="875" y="104"/>
                </a:lnTo>
                <a:lnTo>
                  <a:pt x="878" y="117"/>
                </a:lnTo>
                <a:lnTo>
                  <a:pt x="885" y="130"/>
                </a:lnTo>
                <a:lnTo>
                  <a:pt x="893" y="147"/>
                </a:lnTo>
                <a:lnTo>
                  <a:pt x="893" y="147"/>
                </a:lnTo>
                <a:lnTo>
                  <a:pt x="903" y="164"/>
                </a:lnTo>
                <a:lnTo>
                  <a:pt x="911" y="181"/>
                </a:lnTo>
                <a:lnTo>
                  <a:pt x="917" y="197"/>
                </a:lnTo>
                <a:lnTo>
                  <a:pt x="921" y="211"/>
                </a:lnTo>
                <a:lnTo>
                  <a:pt x="925" y="225"/>
                </a:lnTo>
                <a:lnTo>
                  <a:pt x="927" y="236"/>
                </a:lnTo>
                <a:lnTo>
                  <a:pt x="929" y="252"/>
                </a:lnTo>
                <a:lnTo>
                  <a:pt x="929" y="252"/>
                </a:lnTo>
                <a:lnTo>
                  <a:pt x="927" y="257"/>
                </a:lnTo>
                <a:lnTo>
                  <a:pt x="924" y="264"/>
                </a:lnTo>
                <a:lnTo>
                  <a:pt x="918" y="269"/>
                </a:lnTo>
                <a:lnTo>
                  <a:pt x="911" y="272"/>
                </a:lnTo>
                <a:lnTo>
                  <a:pt x="900" y="280"/>
                </a:lnTo>
                <a:lnTo>
                  <a:pt x="893" y="282"/>
                </a:lnTo>
                <a:lnTo>
                  <a:pt x="893" y="287"/>
                </a:lnTo>
                <a:lnTo>
                  <a:pt x="893" y="287"/>
                </a:lnTo>
                <a:lnTo>
                  <a:pt x="896" y="289"/>
                </a:lnTo>
                <a:lnTo>
                  <a:pt x="900" y="292"/>
                </a:lnTo>
                <a:lnTo>
                  <a:pt x="901" y="296"/>
                </a:lnTo>
                <a:lnTo>
                  <a:pt x="902" y="300"/>
                </a:lnTo>
                <a:lnTo>
                  <a:pt x="903" y="306"/>
                </a:lnTo>
                <a:lnTo>
                  <a:pt x="903" y="313"/>
                </a:lnTo>
                <a:lnTo>
                  <a:pt x="903" y="313"/>
                </a:lnTo>
                <a:lnTo>
                  <a:pt x="902" y="334"/>
                </a:lnTo>
                <a:lnTo>
                  <a:pt x="900" y="361"/>
                </a:lnTo>
                <a:lnTo>
                  <a:pt x="893" y="408"/>
                </a:lnTo>
                <a:lnTo>
                  <a:pt x="893" y="408"/>
                </a:lnTo>
                <a:lnTo>
                  <a:pt x="890" y="422"/>
                </a:lnTo>
                <a:lnTo>
                  <a:pt x="878" y="449"/>
                </a:lnTo>
                <a:lnTo>
                  <a:pt x="844" y="526"/>
                </a:lnTo>
                <a:lnTo>
                  <a:pt x="808" y="605"/>
                </a:lnTo>
                <a:lnTo>
                  <a:pt x="795" y="635"/>
                </a:lnTo>
                <a:lnTo>
                  <a:pt x="788" y="654"/>
                </a:lnTo>
                <a:lnTo>
                  <a:pt x="788" y="654"/>
                </a:lnTo>
                <a:lnTo>
                  <a:pt x="784" y="667"/>
                </a:lnTo>
                <a:lnTo>
                  <a:pt x="779" y="679"/>
                </a:lnTo>
                <a:lnTo>
                  <a:pt x="772" y="694"/>
                </a:lnTo>
                <a:lnTo>
                  <a:pt x="764" y="708"/>
                </a:lnTo>
                <a:lnTo>
                  <a:pt x="755" y="722"/>
                </a:lnTo>
                <a:lnTo>
                  <a:pt x="746" y="733"/>
                </a:lnTo>
                <a:lnTo>
                  <a:pt x="738" y="743"/>
                </a:lnTo>
                <a:lnTo>
                  <a:pt x="728" y="750"/>
                </a:lnTo>
                <a:lnTo>
                  <a:pt x="728" y="750"/>
                </a:lnTo>
                <a:lnTo>
                  <a:pt x="719" y="753"/>
                </a:lnTo>
                <a:lnTo>
                  <a:pt x="711" y="756"/>
                </a:lnTo>
                <a:lnTo>
                  <a:pt x="696" y="758"/>
                </a:lnTo>
                <a:lnTo>
                  <a:pt x="686" y="760"/>
                </a:lnTo>
                <a:lnTo>
                  <a:pt x="682" y="760"/>
                </a:lnTo>
                <a:lnTo>
                  <a:pt x="667" y="750"/>
                </a:lnTo>
                <a:lnTo>
                  <a:pt x="667" y="750"/>
                </a:lnTo>
                <a:lnTo>
                  <a:pt x="650" y="750"/>
                </a:lnTo>
                <a:lnTo>
                  <a:pt x="605" y="752"/>
                </a:lnTo>
                <a:lnTo>
                  <a:pt x="546" y="757"/>
                </a:lnTo>
                <a:lnTo>
                  <a:pt x="516" y="760"/>
                </a:lnTo>
                <a:lnTo>
                  <a:pt x="487" y="765"/>
                </a:lnTo>
                <a:lnTo>
                  <a:pt x="487" y="765"/>
                </a:lnTo>
                <a:lnTo>
                  <a:pt x="462" y="768"/>
                </a:lnTo>
                <a:lnTo>
                  <a:pt x="438" y="771"/>
                </a:lnTo>
                <a:lnTo>
                  <a:pt x="418" y="772"/>
                </a:lnTo>
                <a:lnTo>
                  <a:pt x="400" y="772"/>
                </a:lnTo>
                <a:lnTo>
                  <a:pt x="375" y="771"/>
                </a:lnTo>
                <a:lnTo>
                  <a:pt x="366" y="770"/>
                </a:lnTo>
                <a:lnTo>
                  <a:pt x="366" y="770"/>
                </a:lnTo>
                <a:lnTo>
                  <a:pt x="365" y="821"/>
                </a:lnTo>
                <a:lnTo>
                  <a:pt x="361" y="890"/>
                </a:lnTo>
                <a:lnTo>
                  <a:pt x="361" y="890"/>
                </a:lnTo>
                <a:lnTo>
                  <a:pt x="361" y="917"/>
                </a:lnTo>
                <a:lnTo>
                  <a:pt x="361" y="953"/>
                </a:lnTo>
                <a:lnTo>
                  <a:pt x="361" y="1001"/>
                </a:lnTo>
                <a:lnTo>
                  <a:pt x="361" y="1001"/>
                </a:lnTo>
                <a:lnTo>
                  <a:pt x="365" y="1004"/>
                </a:lnTo>
                <a:lnTo>
                  <a:pt x="371" y="1012"/>
                </a:lnTo>
                <a:lnTo>
                  <a:pt x="377" y="1022"/>
                </a:lnTo>
                <a:lnTo>
                  <a:pt x="380" y="1028"/>
                </a:lnTo>
                <a:lnTo>
                  <a:pt x="381" y="1036"/>
                </a:lnTo>
                <a:lnTo>
                  <a:pt x="381" y="1036"/>
                </a:lnTo>
                <a:lnTo>
                  <a:pt x="382" y="1043"/>
                </a:lnTo>
                <a:lnTo>
                  <a:pt x="380" y="1052"/>
                </a:lnTo>
                <a:lnTo>
                  <a:pt x="377" y="1060"/>
                </a:lnTo>
                <a:lnTo>
                  <a:pt x="372" y="1066"/>
                </a:lnTo>
                <a:lnTo>
                  <a:pt x="365" y="1079"/>
                </a:lnTo>
                <a:lnTo>
                  <a:pt x="362" y="1084"/>
                </a:lnTo>
                <a:lnTo>
                  <a:pt x="361" y="1086"/>
                </a:lnTo>
                <a:lnTo>
                  <a:pt x="361" y="1086"/>
                </a:lnTo>
                <a:lnTo>
                  <a:pt x="361" y="1087"/>
                </a:lnTo>
                <a:lnTo>
                  <a:pt x="360" y="1090"/>
                </a:lnTo>
                <a:lnTo>
                  <a:pt x="354" y="1090"/>
                </a:lnTo>
                <a:lnTo>
                  <a:pt x="336" y="1091"/>
                </a:lnTo>
                <a:lnTo>
                  <a:pt x="336" y="1091"/>
                </a:lnTo>
                <a:lnTo>
                  <a:pt x="263" y="1094"/>
                </a:lnTo>
                <a:lnTo>
                  <a:pt x="215" y="1094"/>
                </a:lnTo>
                <a:lnTo>
                  <a:pt x="199" y="1092"/>
                </a:lnTo>
                <a:lnTo>
                  <a:pt x="190" y="1091"/>
                </a:lnTo>
                <a:lnTo>
                  <a:pt x="190" y="1091"/>
                </a:lnTo>
                <a:lnTo>
                  <a:pt x="183" y="1086"/>
                </a:lnTo>
                <a:lnTo>
                  <a:pt x="173" y="1080"/>
                </a:lnTo>
                <a:lnTo>
                  <a:pt x="170" y="1077"/>
                </a:lnTo>
                <a:lnTo>
                  <a:pt x="169" y="1074"/>
                </a:lnTo>
                <a:lnTo>
                  <a:pt x="170" y="1070"/>
                </a:lnTo>
                <a:lnTo>
                  <a:pt x="175" y="1066"/>
                </a:lnTo>
                <a:lnTo>
                  <a:pt x="175" y="1066"/>
                </a:lnTo>
                <a:lnTo>
                  <a:pt x="184" y="1062"/>
                </a:lnTo>
                <a:lnTo>
                  <a:pt x="192" y="1060"/>
                </a:lnTo>
                <a:lnTo>
                  <a:pt x="210" y="1057"/>
                </a:lnTo>
                <a:lnTo>
                  <a:pt x="228" y="1055"/>
                </a:lnTo>
                <a:lnTo>
                  <a:pt x="236" y="1053"/>
                </a:lnTo>
                <a:lnTo>
                  <a:pt x="241" y="1051"/>
                </a:lnTo>
                <a:lnTo>
                  <a:pt x="241" y="1051"/>
                </a:lnTo>
                <a:lnTo>
                  <a:pt x="247" y="1047"/>
                </a:lnTo>
                <a:lnTo>
                  <a:pt x="254" y="1040"/>
                </a:lnTo>
                <a:lnTo>
                  <a:pt x="272" y="1021"/>
                </a:lnTo>
                <a:lnTo>
                  <a:pt x="291" y="996"/>
                </a:lnTo>
                <a:lnTo>
                  <a:pt x="291" y="996"/>
                </a:lnTo>
                <a:lnTo>
                  <a:pt x="296" y="885"/>
                </a:lnTo>
                <a:lnTo>
                  <a:pt x="296" y="885"/>
                </a:lnTo>
                <a:lnTo>
                  <a:pt x="291" y="790"/>
                </a:lnTo>
                <a:lnTo>
                  <a:pt x="291" y="790"/>
                </a:lnTo>
                <a:lnTo>
                  <a:pt x="283" y="795"/>
                </a:lnTo>
                <a:lnTo>
                  <a:pt x="263" y="809"/>
                </a:lnTo>
                <a:lnTo>
                  <a:pt x="252" y="819"/>
                </a:lnTo>
                <a:lnTo>
                  <a:pt x="241" y="829"/>
                </a:lnTo>
                <a:lnTo>
                  <a:pt x="229" y="839"/>
                </a:lnTo>
                <a:lnTo>
                  <a:pt x="220" y="850"/>
                </a:lnTo>
                <a:lnTo>
                  <a:pt x="220" y="850"/>
                </a:lnTo>
                <a:lnTo>
                  <a:pt x="210" y="868"/>
                </a:lnTo>
                <a:lnTo>
                  <a:pt x="204" y="879"/>
                </a:lnTo>
                <a:lnTo>
                  <a:pt x="202" y="886"/>
                </a:lnTo>
                <a:lnTo>
                  <a:pt x="200" y="890"/>
                </a:lnTo>
                <a:lnTo>
                  <a:pt x="200" y="890"/>
                </a:lnTo>
                <a:lnTo>
                  <a:pt x="200" y="893"/>
                </a:lnTo>
                <a:lnTo>
                  <a:pt x="202" y="894"/>
                </a:lnTo>
                <a:lnTo>
                  <a:pt x="204" y="899"/>
                </a:lnTo>
                <a:lnTo>
                  <a:pt x="208" y="907"/>
                </a:lnTo>
                <a:lnTo>
                  <a:pt x="210" y="910"/>
                </a:lnTo>
                <a:lnTo>
                  <a:pt x="210" y="915"/>
                </a:lnTo>
                <a:lnTo>
                  <a:pt x="210" y="915"/>
                </a:lnTo>
                <a:lnTo>
                  <a:pt x="210" y="922"/>
                </a:lnTo>
                <a:lnTo>
                  <a:pt x="210" y="928"/>
                </a:lnTo>
                <a:lnTo>
                  <a:pt x="205" y="943"/>
                </a:lnTo>
                <a:lnTo>
                  <a:pt x="200" y="957"/>
                </a:lnTo>
                <a:lnTo>
                  <a:pt x="195" y="966"/>
                </a:lnTo>
                <a:lnTo>
                  <a:pt x="195" y="966"/>
                </a:lnTo>
                <a:lnTo>
                  <a:pt x="192" y="972"/>
                </a:lnTo>
                <a:lnTo>
                  <a:pt x="187" y="977"/>
                </a:lnTo>
                <a:lnTo>
                  <a:pt x="180" y="979"/>
                </a:lnTo>
                <a:lnTo>
                  <a:pt x="175" y="981"/>
                </a:lnTo>
                <a:lnTo>
                  <a:pt x="175" y="981"/>
                </a:lnTo>
                <a:lnTo>
                  <a:pt x="172" y="978"/>
                </a:lnTo>
                <a:lnTo>
                  <a:pt x="167" y="974"/>
                </a:lnTo>
                <a:lnTo>
                  <a:pt x="159" y="972"/>
                </a:lnTo>
                <a:lnTo>
                  <a:pt x="155" y="971"/>
                </a:lnTo>
                <a:lnTo>
                  <a:pt x="150" y="971"/>
                </a:lnTo>
                <a:lnTo>
                  <a:pt x="150" y="971"/>
                </a:lnTo>
                <a:lnTo>
                  <a:pt x="138" y="972"/>
                </a:lnTo>
                <a:lnTo>
                  <a:pt x="119" y="974"/>
                </a:lnTo>
                <a:lnTo>
                  <a:pt x="95" y="974"/>
                </a:lnTo>
                <a:lnTo>
                  <a:pt x="81" y="973"/>
                </a:lnTo>
                <a:lnTo>
                  <a:pt x="65" y="971"/>
                </a:lnTo>
                <a:lnTo>
                  <a:pt x="65" y="971"/>
                </a:lnTo>
                <a:lnTo>
                  <a:pt x="50" y="967"/>
                </a:lnTo>
                <a:lnTo>
                  <a:pt x="37" y="963"/>
                </a:lnTo>
                <a:lnTo>
                  <a:pt x="26" y="958"/>
                </a:lnTo>
                <a:lnTo>
                  <a:pt x="17" y="953"/>
                </a:lnTo>
                <a:lnTo>
                  <a:pt x="11" y="948"/>
                </a:lnTo>
                <a:lnTo>
                  <a:pt x="6" y="943"/>
                </a:lnTo>
                <a:lnTo>
                  <a:pt x="0" y="935"/>
                </a:lnTo>
                <a:lnTo>
                  <a:pt x="0" y="935"/>
                </a:lnTo>
                <a:lnTo>
                  <a:pt x="0" y="933"/>
                </a:lnTo>
                <a:lnTo>
                  <a:pt x="1" y="932"/>
                </a:lnTo>
                <a:lnTo>
                  <a:pt x="3" y="929"/>
                </a:lnTo>
                <a:lnTo>
                  <a:pt x="6" y="928"/>
                </a:lnTo>
                <a:lnTo>
                  <a:pt x="18" y="927"/>
                </a:lnTo>
                <a:lnTo>
                  <a:pt x="35" y="925"/>
                </a:lnTo>
                <a:lnTo>
                  <a:pt x="35" y="925"/>
                </a:lnTo>
                <a:lnTo>
                  <a:pt x="51" y="925"/>
                </a:lnTo>
                <a:lnTo>
                  <a:pt x="62" y="927"/>
                </a:lnTo>
                <a:lnTo>
                  <a:pt x="66" y="927"/>
                </a:lnTo>
                <a:lnTo>
                  <a:pt x="69" y="925"/>
                </a:lnTo>
                <a:lnTo>
                  <a:pt x="72" y="923"/>
                </a:lnTo>
                <a:lnTo>
                  <a:pt x="75" y="920"/>
                </a:lnTo>
                <a:lnTo>
                  <a:pt x="75" y="920"/>
                </a:lnTo>
                <a:lnTo>
                  <a:pt x="89" y="909"/>
                </a:lnTo>
                <a:lnTo>
                  <a:pt x="107" y="893"/>
                </a:lnTo>
                <a:lnTo>
                  <a:pt x="126" y="879"/>
                </a:lnTo>
                <a:lnTo>
                  <a:pt x="135" y="870"/>
                </a:lnTo>
                <a:lnTo>
                  <a:pt x="135" y="870"/>
                </a:lnTo>
                <a:lnTo>
                  <a:pt x="158" y="841"/>
                </a:lnTo>
                <a:lnTo>
                  <a:pt x="173" y="822"/>
                </a:lnTo>
                <a:lnTo>
                  <a:pt x="180" y="810"/>
                </a:lnTo>
                <a:lnTo>
                  <a:pt x="180" y="810"/>
                </a:lnTo>
                <a:lnTo>
                  <a:pt x="214" y="737"/>
                </a:lnTo>
                <a:lnTo>
                  <a:pt x="236" y="688"/>
                </a:lnTo>
                <a:lnTo>
                  <a:pt x="243" y="670"/>
                </a:lnTo>
                <a:lnTo>
                  <a:pt x="246" y="659"/>
                </a:lnTo>
                <a:lnTo>
                  <a:pt x="246" y="659"/>
                </a:lnTo>
                <a:lnTo>
                  <a:pt x="248" y="652"/>
                </a:lnTo>
                <a:lnTo>
                  <a:pt x="251" y="643"/>
                </a:lnTo>
                <a:lnTo>
                  <a:pt x="259" y="623"/>
                </a:lnTo>
                <a:lnTo>
                  <a:pt x="271" y="599"/>
                </a:lnTo>
                <a:lnTo>
                  <a:pt x="271" y="599"/>
                </a:lnTo>
                <a:lnTo>
                  <a:pt x="271" y="594"/>
                </a:lnTo>
                <a:lnTo>
                  <a:pt x="269" y="583"/>
                </a:lnTo>
                <a:lnTo>
                  <a:pt x="269" y="575"/>
                </a:lnTo>
                <a:lnTo>
                  <a:pt x="271" y="569"/>
                </a:lnTo>
                <a:lnTo>
                  <a:pt x="272" y="562"/>
                </a:lnTo>
                <a:lnTo>
                  <a:pt x="276" y="559"/>
                </a:lnTo>
                <a:lnTo>
                  <a:pt x="276" y="559"/>
                </a:lnTo>
                <a:lnTo>
                  <a:pt x="279" y="557"/>
                </a:lnTo>
                <a:lnTo>
                  <a:pt x="286" y="556"/>
                </a:lnTo>
                <a:lnTo>
                  <a:pt x="303" y="554"/>
                </a:lnTo>
                <a:lnTo>
                  <a:pt x="327" y="551"/>
                </a:lnTo>
                <a:lnTo>
                  <a:pt x="354" y="550"/>
                </a:lnTo>
                <a:lnTo>
                  <a:pt x="381" y="550"/>
                </a:lnTo>
                <a:lnTo>
                  <a:pt x="408" y="550"/>
                </a:lnTo>
                <a:lnTo>
                  <a:pt x="430" y="551"/>
                </a:lnTo>
                <a:lnTo>
                  <a:pt x="446" y="554"/>
                </a:lnTo>
                <a:lnTo>
                  <a:pt x="446" y="554"/>
                </a:lnTo>
                <a:lnTo>
                  <a:pt x="459" y="556"/>
                </a:lnTo>
                <a:lnTo>
                  <a:pt x="470" y="560"/>
                </a:lnTo>
                <a:lnTo>
                  <a:pt x="488" y="566"/>
                </a:lnTo>
                <a:lnTo>
                  <a:pt x="500" y="572"/>
                </a:lnTo>
                <a:lnTo>
                  <a:pt x="505" y="574"/>
                </a:lnTo>
                <a:lnTo>
                  <a:pt x="507" y="574"/>
                </a:lnTo>
                <a:lnTo>
                  <a:pt x="507" y="574"/>
                </a:lnTo>
                <a:lnTo>
                  <a:pt x="518" y="574"/>
                </a:lnTo>
                <a:lnTo>
                  <a:pt x="539" y="576"/>
                </a:lnTo>
                <a:lnTo>
                  <a:pt x="567" y="579"/>
                </a:lnTo>
                <a:lnTo>
                  <a:pt x="567" y="579"/>
                </a:lnTo>
                <a:lnTo>
                  <a:pt x="586" y="569"/>
                </a:lnTo>
                <a:lnTo>
                  <a:pt x="602" y="560"/>
                </a:lnTo>
                <a:lnTo>
                  <a:pt x="617" y="549"/>
                </a:lnTo>
                <a:lnTo>
                  <a:pt x="617" y="549"/>
                </a:lnTo>
                <a:lnTo>
                  <a:pt x="623" y="542"/>
                </a:lnTo>
                <a:lnTo>
                  <a:pt x="628" y="536"/>
                </a:lnTo>
                <a:lnTo>
                  <a:pt x="632" y="530"/>
                </a:lnTo>
                <a:lnTo>
                  <a:pt x="635" y="522"/>
                </a:lnTo>
                <a:lnTo>
                  <a:pt x="637" y="512"/>
                </a:lnTo>
                <a:lnTo>
                  <a:pt x="637" y="508"/>
                </a:lnTo>
                <a:lnTo>
                  <a:pt x="637" y="508"/>
                </a:lnTo>
                <a:lnTo>
                  <a:pt x="617" y="463"/>
                </a:lnTo>
                <a:lnTo>
                  <a:pt x="592" y="413"/>
                </a:lnTo>
                <a:lnTo>
                  <a:pt x="592" y="413"/>
                </a:lnTo>
                <a:lnTo>
                  <a:pt x="572" y="373"/>
                </a:lnTo>
                <a:lnTo>
                  <a:pt x="572" y="373"/>
                </a:lnTo>
                <a:lnTo>
                  <a:pt x="564" y="361"/>
                </a:lnTo>
                <a:lnTo>
                  <a:pt x="556" y="353"/>
                </a:lnTo>
                <a:lnTo>
                  <a:pt x="552" y="350"/>
                </a:lnTo>
                <a:lnTo>
                  <a:pt x="547" y="348"/>
                </a:lnTo>
                <a:lnTo>
                  <a:pt x="547" y="348"/>
                </a:lnTo>
                <a:lnTo>
                  <a:pt x="541" y="345"/>
                </a:lnTo>
                <a:lnTo>
                  <a:pt x="536" y="341"/>
                </a:lnTo>
                <a:lnTo>
                  <a:pt x="532" y="338"/>
                </a:lnTo>
                <a:lnTo>
                  <a:pt x="532" y="328"/>
                </a:lnTo>
                <a:lnTo>
                  <a:pt x="532" y="328"/>
                </a:lnTo>
                <a:lnTo>
                  <a:pt x="532" y="328"/>
                </a:lnTo>
                <a:lnTo>
                  <a:pt x="529" y="328"/>
                </a:lnTo>
                <a:lnTo>
                  <a:pt x="524" y="325"/>
                </a:lnTo>
                <a:lnTo>
                  <a:pt x="517" y="318"/>
                </a:lnTo>
                <a:lnTo>
                  <a:pt x="517" y="318"/>
                </a:lnTo>
                <a:lnTo>
                  <a:pt x="514" y="313"/>
                </a:lnTo>
                <a:lnTo>
                  <a:pt x="514" y="310"/>
                </a:lnTo>
                <a:lnTo>
                  <a:pt x="516" y="307"/>
                </a:lnTo>
                <a:lnTo>
                  <a:pt x="518" y="306"/>
                </a:lnTo>
                <a:lnTo>
                  <a:pt x="524" y="307"/>
                </a:lnTo>
                <a:lnTo>
                  <a:pt x="527" y="307"/>
                </a:lnTo>
                <a:lnTo>
                  <a:pt x="492" y="267"/>
                </a:lnTo>
                <a:lnTo>
                  <a:pt x="497" y="257"/>
                </a:lnTo>
                <a:lnTo>
                  <a:pt x="522" y="262"/>
                </a:lnTo>
                <a:lnTo>
                  <a:pt x="572" y="318"/>
                </a:lnTo>
                <a:lnTo>
                  <a:pt x="572" y="318"/>
                </a:lnTo>
                <a:lnTo>
                  <a:pt x="571" y="314"/>
                </a:lnTo>
                <a:lnTo>
                  <a:pt x="568" y="307"/>
                </a:lnTo>
                <a:lnTo>
                  <a:pt x="568" y="304"/>
                </a:lnTo>
                <a:lnTo>
                  <a:pt x="568" y="300"/>
                </a:lnTo>
                <a:lnTo>
                  <a:pt x="569" y="299"/>
                </a:lnTo>
                <a:lnTo>
                  <a:pt x="572" y="297"/>
                </a:lnTo>
                <a:lnTo>
                  <a:pt x="572" y="297"/>
                </a:lnTo>
                <a:lnTo>
                  <a:pt x="580" y="299"/>
                </a:lnTo>
                <a:lnTo>
                  <a:pt x="586" y="300"/>
                </a:lnTo>
                <a:lnTo>
                  <a:pt x="591" y="304"/>
                </a:lnTo>
                <a:lnTo>
                  <a:pt x="592" y="307"/>
                </a:lnTo>
                <a:lnTo>
                  <a:pt x="592" y="307"/>
                </a:lnTo>
                <a:lnTo>
                  <a:pt x="598" y="320"/>
                </a:lnTo>
                <a:lnTo>
                  <a:pt x="602" y="328"/>
                </a:lnTo>
                <a:lnTo>
                  <a:pt x="602" y="328"/>
                </a:lnTo>
                <a:lnTo>
                  <a:pt x="610" y="328"/>
                </a:lnTo>
                <a:lnTo>
                  <a:pt x="616" y="329"/>
                </a:lnTo>
                <a:lnTo>
                  <a:pt x="622" y="333"/>
                </a:lnTo>
                <a:lnTo>
                  <a:pt x="622" y="333"/>
                </a:lnTo>
                <a:lnTo>
                  <a:pt x="634" y="341"/>
                </a:lnTo>
                <a:lnTo>
                  <a:pt x="637" y="344"/>
                </a:lnTo>
                <a:lnTo>
                  <a:pt x="637" y="348"/>
                </a:lnTo>
                <a:lnTo>
                  <a:pt x="637" y="348"/>
                </a:lnTo>
                <a:lnTo>
                  <a:pt x="630" y="368"/>
                </a:lnTo>
                <a:lnTo>
                  <a:pt x="627" y="380"/>
                </a:lnTo>
                <a:lnTo>
                  <a:pt x="626" y="385"/>
                </a:lnTo>
                <a:lnTo>
                  <a:pt x="627" y="388"/>
                </a:lnTo>
                <a:lnTo>
                  <a:pt x="627" y="388"/>
                </a:lnTo>
                <a:lnTo>
                  <a:pt x="631" y="392"/>
                </a:lnTo>
                <a:lnTo>
                  <a:pt x="636" y="399"/>
                </a:lnTo>
                <a:lnTo>
                  <a:pt x="647" y="422"/>
                </a:lnTo>
                <a:lnTo>
                  <a:pt x="662" y="453"/>
                </a:lnTo>
                <a:lnTo>
                  <a:pt x="662" y="453"/>
                </a:lnTo>
                <a:lnTo>
                  <a:pt x="667" y="433"/>
                </a:lnTo>
                <a:lnTo>
                  <a:pt x="667" y="433"/>
                </a:lnTo>
                <a:lnTo>
                  <a:pt x="671" y="412"/>
                </a:lnTo>
                <a:lnTo>
                  <a:pt x="674" y="397"/>
                </a:lnTo>
                <a:lnTo>
                  <a:pt x="675" y="389"/>
                </a:lnTo>
                <a:lnTo>
                  <a:pt x="677" y="383"/>
                </a:lnTo>
                <a:lnTo>
                  <a:pt x="677" y="383"/>
                </a:lnTo>
                <a:lnTo>
                  <a:pt x="684" y="372"/>
                </a:lnTo>
                <a:lnTo>
                  <a:pt x="690" y="363"/>
                </a:lnTo>
                <a:lnTo>
                  <a:pt x="703" y="348"/>
                </a:lnTo>
                <a:lnTo>
                  <a:pt x="703" y="348"/>
                </a:lnTo>
                <a:lnTo>
                  <a:pt x="715" y="333"/>
                </a:lnTo>
                <a:lnTo>
                  <a:pt x="734" y="311"/>
                </a:lnTo>
                <a:lnTo>
                  <a:pt x="758" y="282"/>
                </a:lnTo>
                <a:lnTo>
                  <a:pt x="758" y="282"/>
                </a:lnTo>
                <a:lnTo>
                  <a:pt x="748" y="277"/>
                </a:lnTo>
                <a:lnTo>
                  <a:pt x="741" y="272"/>
                </a:lnTo>
                <a:lnTo>
                  <a:pt x="739" y="270"/>
                </a:lnTo>
                <a:lnTo>
                  <a:pt x="738" y="267"/>
                </a:lnTo>
                <a:lnTo>
                  <a:pt x="738" y="267"/>
                </a:lnTo>
                <a:lnTo>
                  <a:pt x="740" y="261"/>
                </a:lnTo>
                <a:lnTo>
                  <a:pt x="745" y="255"/>
                </a:lnTo>
                <a:lnTo>
                  <a:pt x="750" y="250"/>
                </a:lnTo>
                <a:lnTo>
                  <a:pt x="753" y="247"/>
                </a:lnTo>
                <a:lnTo>
                  <a:pt x="753" y="247"/>
                </a:lnTo>
                <a:lnTo>
                  <a:pt x="744" y="247"/>
                </a:lnTo>
                <a:lnTo>
                  <a:pt x="733" y="247"/>
                </a:lnTo>
                <a:lnTo>
                  <a:pt x="743" y="232"/>
                </a:lnTo>
                <a:lnTo>
                  <a:pt x="743" y="232"/>
                </a:lnTo>
                <a:lnTo>
                  <a:pt x="729" y="223"/>
                </a:lnTo>
                <a:lnTo>
                  <a:pt x="719" y="217"/>
                </a:lnTo>
                <a:lnTo>
                  <a:pt x="713" y="212"/>
                </a:lnTo>
                <a:lnTo>
                  <a:pt x="713" y="212"/>
                </a:lnTo>
                <a:lnTo>
                  <a:pt x="713" y="207"/>
                </a:lnTo>
                <a:lnTo>
                  <a:pt x="713" y="199"/>
                </a:lnTo>
                <a:lnTo>
                  <a:pt x="713" y="187"/>
                </a:lnTo>
                <a:lnTo>
                  <a:pt x="713" y="187"/>
                </a:lnTo>
                <a:lnTo>
                  <a:pt x="713" y="184"/>
                </a:lnTo>
                <a:lnTo>
                  <a:pt x="710" y="181"/>
                </a:lnTo>
                <a:lnTo>
                  <a:pt x="708" y="177"/>
                </a:lnTo>
                <a:lnTo>
                  <a:pt x="708" y="177"/>
                </a:lnTo>
                <a:lnTo>
                  <a:pt x="704" y="176"/>
                </a:lnTo>
                <a:lnTo>
                  <a:pt x="700" y="174"/>
                </a:lnTo>
                <a:lnTo>
                  <a:pt x="698" y="172"/>
                </a:lnTo>
                <a:lnTo>
                  <a:pt x="698" y="172"/>
                </a:lnTo>
                <a:lnTo>
                  <a:pt x="698" y="167"/>
                </a:lnTo>
                <a:lnTo>
                  <a:pt x="698" y="161"/>
                </a:lnTo>
                <a:lnTo>
                  <a:pt x="698" y="152"/>
                </a:lnTo>
                <a:lnTo>
                  <a:pt x="698" y="152"/>
                </a:lnTo>
                <a:lnTo>
                  <a:pt x="699" y="147"/>
                </a:lnTo>
                <a:lnTo>
                  <a:pt x="699" y="142"/>
                </a:lnTo>
                <a:lnTo>
                  <a:pt x="698" y="137"/>
                </a:lnTo>
                <a:lnTo>
                  <a:pt x="698" y="137"/>
                </a:lnTo>
                <a:lnTo>
                  <a:pt x="695" y="127"/>
                </a:lnTo>
                <a:lnTo>
                  <a:pt x="693" y="122"/>
                </a:lnTo>
                <a:lnTo>
                  <a:pt x="693" y="122"/>
                </a:lnTo>
                <a:lnTo>
                  <a:pt x="691" y="120"/>
                </a:lnTo>
                <a:lnTo>
                  <a:pt x="686" y="115"/>
                </a:lnTo>
                <a:lnTo>
                  <a:pt x="684" y="112"/>
                </a:lnTo>
                <a:lnTo>
                  <a:pt x="681" y="105"/>
                </a:lnTo>
                <a:lnTo>
                  <a:pt x="680" y="97"/>
                </a:lnTo>
                <a:lnTo>
                  <a:pt x="677" y="86"/>
                </a:lnTo>
                <a:lnTo>
                  <a:pt x="677" y="86"/>
                </a:lnTo>
                <a:lnTo>
                  <a:pt x="677" y="75"/>
                </a:lnTo>
                <a:lnTo>
                  <a:pt x="680" y="65"/>
                </a:lnTo>
                <a:lnTo>
                  <a:pt x="682" y="58"/>
                </a:lnTo>
                <a:lnTo>
                  <a:pt x="687" y="50"/>
                </a:lnTo>
                <a:lnTo>
                  <a:pt x="693" y="44"/>
                </a:lnTo>
                <a:lnTo>
                  <a:pt x="698" y="39"/>
                </a:lnTo>
                <a:lnTo>
                  <a:pt x="708" y="31"/>
                </a:lnTo>
                <a:lnTo>
                  <a:pt x="708" y="31"/>
                </a:lnTo>
                <a:lnTo>
                  <a:pt x="719" y="25"/>
                </a:lnTo>
                <a:lnTo>
                  <a:pt x="730" y="20"/>
                </a:lnTo>
                <a:lnTo>
                  <a:pt x="743" y="16"/>
                </a:lnTo>
                <a:lnTo>
                  <a:pt x="743" y="1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7">
            <a:extLst>
              <a:ext uri="{FF2B5EF4-FFF2-40B4-BE49-F238E27FC236}">
                <a16:creationId xmlns:a16="http://schemas.microsoft.com/office/drawing/2014/main" id="{5CA9EC37-484D-4246-A3A6-65A8CB80C47D}"/>
              </a:ext>
            </a:extLst>
          </p:cNvPr>
          <p:cNvSpPr>
            <a:spLocks/>
          </p:cNvSpPr>
          <p:nvPr/>
        </p:nvSpPr>
        <p:spPr bwMode="auto">
          <a:xfrm>
            <a:off x="3699364" y="3870247"/>
            <a:ext cx="2283746" cy="2373894"/>
          </a:xfrm>
          <a:custGeom>
            <a:avLst/>
            <a:gdLst>
              <a:gd name="T0" fmla="*/ 1101 w 1140"/>
              <a:gd name="T1" fmla="*/ 238 h 1185"/>
              <a:gd name="T2" fmla="*/ 1113 w 1140"/>
              <a:gd name="T3" fmla="*/ 276 h 1185"/>
              <a:gd name="T4" fmla="*/ 1140 w 1140"/>
              <a:gd name="T5" fmla="*/ 412 h 1185"/>
              <a:gd name="T6" fmla="*/ 1103 w 1140"/>
              <a:gd name="T7" fmla="*/ 582 h 1185"/>
              <a:gd name="T8" fmla="*/ 1053 w 1140"/>
              <a:gd name="T9" fmla="*/ 685 h 1185"/>
              <a:gd name="T10" fmla="*/ 976 w 1140"/>
              <a:gd name="T11" fmla="*/ 786 h 1185"/>
              <a:gd name="T12" fmla="*/ 925 w 1140"/>
              <a:gd name="T13" fmla="*/ 835 h 1185"/>
              <a:gd name="T14" fmla="*/ 843 w 1140"/>
              <a:gd name="T15" fmla="*/ 854 h 1185"/>
              <a:gd name="T16" fmla="*/ 720 w 1140"/>
              <a:gd name="T17" fmla="*/ 851 h 1185"/>
              <a:gd name="T18" fmla="*/ 720 w 1140"/>
              <a:gd name="T19" fmla="*/ 827 h 1185"/>
              <a:gd name="T20" fmla="*/ 551 w 1140"/>
              <a:gd name="T21" fmla="*/ 839 h 1185"/>
              <a:gd name="T22" fmla="*/ 460 w 1140"/>
              <a:gd name="T23" fmla="*/ 943 h 1185"/>
              <a:gd name="T24" fmla="*/ 371 w 1140"/>
              <a:gd name="T25" fmla="*/ 1100 h 1185"/>
              <a:gd name="T26" fmla="*/ 324 w 1140"/>
              <a:gd name="T27" fmla="*/ 1100 h 1185"/>
              <a:gd name="T28" fmla="*/ 295 w 1140"/>
              <a:gd name="T29" fmla="*/ 1151 h 1185"/>
              <a:gd name="T30" fmla="*/ 267 w 1140"/>
              <a:gd name="T31" fmla="*/ 1168 h 1185"/>
              <a:gd name="T32" fmla="*/ 244 w 1140"/>
              <a:gd name="T33" fmla="*/ 1180 h 1185"/>
              <a:gd name="T34" fmla="*/ 168 w 1140"/>
              <a:gd name="T35" fmla="*/ 1183 h 1185"/>
              <a:gd name="T36" fmla="*/ 8 w 1140"/>
              <a:gd name="T37" fmla="*/ 1160 h 1185"/>
              <a:gd name="T38" fmla="*/ 2 w 1140"/>
              <a:gd name="T39" fmla="*/ 1141 h 1185"/>
              <a:gd name="T40" fmla="*/ 69 w 1140"/>
              <a:gd name="T41" fmla="*/ 1114 h 1185"/>
              <a:gd name="T42" fmla="*/ 120 w 1140"/>
              <a:gd name="T43" fmla="*/ 1090 h 1185"/>
              <a:gd name="T44" fmla="*/ 160 w 1140"/>
              <a:gd name="T45" fmla="*/ 1051 h 1185"/>
              <a:gd name="T46" fmla="*/ 197 w 1140"/>
              <a:gd name="T47" fmla="*/ 1021 h 1185"/>
              <a:gd name="T48" fmla="*/ 344 w 1140"/>
              <a:gd name="T49" fmla="*/ 845 h 1185"/>
              <a:gd name="T50" fmla="*/ 384 w 1140"/>
              <a:gd name="T51" fmla="*/ 787 h 1185"/>
              <a:gd name="T52" fmla="*/ 713 w 1140"/>
              <a:gd name="T53" fmla="*/ 689 h 1185"/>
              <a:gd name="T54" fmla="*/ 747 w 1140"/>
              <a:gd name="T55" fmla="*/ 623 h 1185"/>
              <a:gd name="T56" fmla="*/ 710 w 1140"/>
              <a:gd name="T57" fmla="*/ 609 h 1185"/>
              <a:gd name="T58" fmla="*/ 654 w 1140"/>
              <a:gd name="T59" fmla="*/ 565 h 1185"/>
              <a:gd name="T60" fmla="*/ 602 w 1140"/>
              <a:gd name="T61" fmla="*/ 525 h 1185"/>
              <a:gd name="T62" fmla="*/ 670 w 1140"/>
              <a:gd name="T63" fmla="*/ 525 h 1185"/>
              <a:gd name="T64" fmla="*/ 713 w 1140"/>
              <a:gd name="T65" fmla="*/ 516 h 1185"/>
              <a:gd name="T66" fmla="*/ 763 w 1140"/>
              <a:gd name="T67" fmla="*/ 541 h 1185"/>
              <a:gd name="T68" fmla="*/ 837 w 1140"/>
              <a:gd name="T69" fmla="*/ 552 h 1185"/>
              <a:gd name="T70" fmla="*/ 846 w 1140"/>
              <a:gd name="T71" fmla="*/ 495 h 1185"/>
              <a:gd name="T72" fmla="*/ 887 w 1140"/>
              <a:gd name="T73" fmla="*/ 437 h 1185"/>
              <a:gd name="T74" fmla="*/ 952 w 1140"/>
              <a:gd name="T75" fmla="*/ 341 h 1185"/>
              <a:gd name="T76" fmla="*/ 959 w 1140"/>
              <a:gd name="T77" fmla="*/ 274 h 1185"/>
              <a:gd name="T78" fmla="*/ 932 w 1140"/>
              <a:gd name="T79" fmla="*/ 251 h 1185"/>
              <a:gd name="T80" fmla="*/ 915 w 1140"/>
              <a:gd name="T81" fmla="*/ 236 h 1185"/>
              <a:gd name="T82" fmla="*/ 905 w 1140"/>
              <a:gd name="T83" fmla="*/ 208 h 1185"/>
              <a:gd name="T84" fmla="*/ 911 w 1140"/>
              <a:gd name="T85" fmla="*/ 184 h 1185"/>
              <a:gd name="T86" fmla="*/ 880 w 1140"/>
              <a:gd name="T87" fmla="*/ 152 h 1185"/>
              <a:gd name="T88" fmla="*/ 899 w 1140"/>
              <a:gd name="T89" fmla="*/ 178 h 1185"/>
              <a:gd name="T90" fmla="*/ 872 w 1140"/>
              <a:gd name="T91" fmla="*/ 177 h 1185"/>
              <a:gd name="T92" fmla="*/ 857 w 1140"/>
              <a:gd name="T93" fmla="*/ 149 h 1185"/>
              <a:gd name="T94" fmla="*/ 865 w 1140"/>
              <a:gd name="T95" fmla="*/ 100 h 1185"/>
              <a:gd name="T96" fmla="*/ 931 w 1140"/>
              <a:gd name="T97" fmla="*/ 26 h 1185"/>
              <a:gd name="T98" fmla="*/ 960 w 1140"/>
              <a:gd name="T99" fmla="*/ 5 h 1185"/>
              <a:gd name="T100" fmla="*/ 1008 w 1140"/>
              <a:gd name="T101" fmla="*/ 5 h 1185"/>
              <a:gd name="T102" fmla="*/ 1079 w 1140"/>
              <a:gd name="T103" fmla="*/ 61 h 1185"/>
              <a:gd name="T104" fmla="*/ 1099 w 1140"/>
              <a:gd name="T105" fmla="*/ 125 h 1185"/>
              <a:gd name="T106" fmla="*/ 1103 w 1140"/>
              <a:gd name="T107" fmla="*/ 192 h 1185"/>
              <a:gd name="T108" fmla="*/ 1089 w 1140"/>
              <a:gd name="T109" fmla="*/ 218 h 1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140" h="1185">
                <a:moveTo>
                  <a:pt x="1083" y="226"/>
                </a:moveTo>
                <a:lnTo>
                  <a:pt x="1083" y="242"/>
                </a:lnTo>
                <a:lnTo>
                  <a:pt x="1083" y="242"/>
                </a:lnTo>
                <a:lnTo>
                  <a:pt x="1087" y="241"/>
                </a:lnTo>
                <a:lnTo>
                  <a:pt x="1096" y="238"/>
                </a:lnTo>
                <a:lnTo>
                  <a:pt x="1101" y="238"/>
                </a:lnTo>
                <a:lnTo>
                  <a:pt x="1106" y="238"/>
                </a:lnTo>
                <a:lnTo>
                  <a:pt x="1108" y="240"/>
                </a:lnTo>
                <a:lnTo>
                  <a:pt x="1109" y="242"/>
                </a:lnTo>
                <a:lnTo>
                  <a:pt x="1109" y="242"/>
                </a:lnTo>
                <a:lnTo>
                  <a:pt x="1111" y="258"/>
                </a:lnTo>
                <a:lnTo>
                  <a:pt x="1113" y="276"/>
                </a:lnTo>
                <a:lnTo>
                  <a:pt x="1113" y="276"/>
                </a:lnTo>
                <a:lnTo>
                  <a:pt x="1118" y="297"/>
                </a:lnTo>
                <a:lnTo>
                  <a:pt x="1128" y="340"/>
                </a:lnTo>
                <a:lnTo>
                  <a:pt x="1133" y="365"/>
                </a:lnTo>
                <a:lnTo>
                  <a:pt x="1137" y="389"/>
                </a:lnTo>
                <a:lnTo>
                  <a:pt x="1140" y="412"/>
                </a:lnTo>
                <a:lnTo>
                  <a:pt x="1140" y="431"/>
                </a:lnTo>
                <a:lnTo>
                  <a:pt x="1140" y="431"/>
                </a:lnTo>
                <a:lnTo>
                  <a:pt x="1137" y="449"/>
                </a:lnTo>
                <a:lnTo>
                  <a:pt x="1132" y="473"/>
                </a:lnTo>
                <a:lnTo>
                  <a:pt x="1118" y="527"/>
                </a:lnTo>
                <a:lnTo>
                  <a:pt x="1103" y="582"/>
                </a:lnTo>
                <a:lnTo>
                  <a:pt x="1089" y="626"/>
                </a:lnTo>
                <a:lnTo>
                  <a:pt x="1089" y="626"/>
                </a:lnTo>
                <a:lnTo>
                  <a:pt x="1086" y="635"/>
                </a:lnTo>
                <a:lnTo>
                  <a:pt x="1081" y="644"/>
                </a:lnTo>
                <a:lnTo>
                  <a:pt x="1068" y="664"/>
                </a:lnTo>
                <a:lnTo>
                  <a:pt x="1053" y="685"/>
                </a:lnTo>
                <a:lnTo>
                  <a:pt x="1037" y="707"/>
                </a:lnTo>
                <a:lnTo>
                  <a:pt x="1005" y="746"/>
                </a:lnTo>
                <a:lnTo>
                  <a:pt x="993" y="760"/>
                </a:lnTo>
                <a:lnTo>
                  <a:pt x="985" y="771"/>
                </a:lnTo>
                <a:lnTo>
                  <a:pt x="985" y="771"/>
                </a:lnTo>
                <a:lnTo>
                  <a:pt x="976" y="786"/>
                </a:lnTo>
                <a:lnTo>
                  <a:pt x="973" y="792"/>
                </a:lnTo>
                <a:lnTo>
                  <a:pt x="966" y="800"/>
                </a:lnTo>
                <a:lnTo>
                  <a:pt x="960" y="807"/>
                </a:lnTo>
                <a:lnTo>
                  <a:pt x="951" y="816"/>
                </a:lnTo>
                <a:lnTo>
                  <a:pt x="940" y="825"/>
                </a:lnTo>
                <a:lnTo>
                  <a:pt x="925" y="835"/>
                </a:lnTo>
                <a:lnTo>
                  <a:pt x="925" y="835"/>
                </a:lnTo>
                <a:lnTo>
                  <a:pt x="915" y="840"/>
                </a:lnTo>
                <a:lnTo>
                  <a:pt x="904" y="844"/>
                </a:lnTo>
                <a:lnTo>
                  <a:pt x="890" y="847"/>
                </a:lnTo>
                <a:lnTo>
                  <a:pt x="876" y="850"/>
                </a:lnTo>
                <a:lnTo>
                  <a:pt x="843" y="854"/>
                </a:lnTo>
                <a:lnTo>
                  <a:pt x="809" y="855"/>
                </a:lnTo>
                <a:lnTo>
                  <a:pt x="778" y="855"/>
                </a:lnTo>
                <a:lnTo>
                  <a:pt x="750" y="855"/>
                </a:lnTo>
                <a:lnTo>
                  <a:pt x="730" y="852"/>
                </a:lnTo>
                <a:lnTo>
                  <a:pt x="720" y="851"/>
                </a:lnTo>
                <a:lnTo>
                  <a:pt x="720" y="851"/>
                </a:lnTo>
                <a:lnTo>
                  <a:pt x="716" y="849"/>
                </a:lnTo>
                <a:lnTo>
                  <a:pt x="715" y="846"/>
                </a:lnTo>
                <a:lnTo>
                  <a:pt x="715" y="842"/>
                </a:lnTo>
                <a:lnTo>
                  <a:pt x="716" y="837"/>
                </a:lnTo>
                <a:lnTo>
                  <a:pt x="719" y="831"/>
                </a:lnTo>
                <a:lnTo>
                  <a:pt x="720" y="827"/>
                </a:lnTo>
                <a:lnTo>
                  <a:pt x="720" y="827"/>
                </a:lnTo>
                <a:lnTo>
                  <a:pt x="645" y="832"/>
                </a:lnTo>
                <a:lnTo>
                  <a:pt x="590" y="836"/>
                </a:lnTo>
                <a:lnTo>
                  <a:pt x="556" y="837"/>
                </a:lnTo>
                <a:lnTo>
                  <a:pt x="556" y="837"/>
                </a:lnTo>
                <a:lnTo>
                  <a:pt x="551" y="839"/>
                </a:lnTo>
                <a:lnTo>
                  <a:pt x="546" y="842"/>
                </a:lnTo>
                <a:lnTo>
                  <a:pt x="531" y="856"/>
                </a:lnTo>
                <a:lnTo>
                  <a:pt x="514" y="874"/>
                </a:lnTo>
                <a:lnTo>
                  <a:pt x="496" y="896"/>
                </a:lnTo>
                <a:lnTo>
                  <a:pt x="477" y="920"/>
                </a:lnTo>
                <a:lnTo>
                  <a:pt x="460" y="943"/>
                </a:lnTo>
                <a:lnTo>
                  <a:pt x="447" y="962"/>
                </a:lnTo>
                <a:lnTo>
                  <a:pt x="438" y="976"/>
                </a:lnTo>
                <a:lnTo>
                  <a:pt x="438" y="976"/>
                </a:lnTo>
                <a:lnTo>
                  <a:pt x="420" y="1009"/>
                </a:lnTo>
                <a:lnTo>
                  <a:pt x="395" y="1058"/>
                </a:lnTo>
                <a:lnTo>
                  <a:pt x="371" y="1100"/>
                </a:lnTo>
                <a:lnTo>
                  <a:pt x="362" y="1114"/>
                </a:lnTo>
                <a:lnTo>
                  <a:pt x="360" y="1116"/>
                </a:lnTo>
                <a:lnTo>
                  <a:pt x="357" y="1117"/>
                </a:lnTo>
                <a:lnTo>
                  <a:pt x="357" y="1117"/>
                </a:lnTo>
                <a:lnTo>
                  <a:pt x="339" y="1107"/>
                </a:lnTo>
                <a:lnTo>
                  <a:pt x="324" y="1100"/>
                </a:lnTo>
                <a:lnTo>
                  <a:pt x="324" y="1100"/>
                </a:lnTo>
                <a:lnTo>
                  <a:pt x="322" y="1102"/>
                </a:lnTo>
                <a:lnTo>
                  <a:pt x="319" y="1109"/>
                </a:lnTo>
                <a:lnTo>
                  <a:pt x="307" y="1129"/>
                </a:lnTo>
                <a:lnTo>
                  <a:pt x="301" y="1140"/>
                </a:lnTo>
                <a:lnTo>
                  <a:pt x="295" y="1151"/>
                </a:lnTo>
                <a:lnTo>
                  <a:pt x="287" y="1159"/>
                </a:lnTo>
                <a:lnTo>
                  <a:pt x="283" y="1163"/>
                </a:lnTo>
                <a:lnTo>
                  <a:pt x="280" y="1164"/>
                </a:lnTo>
                <a:lnTo>
                  <a:pt x="280" y="1164"/>
                </a:lnTo>
                <a:lnTo>
                  <a:pt x="273" y="1166"/>
                </a:lnTo>
                <a:lnTo>
                  <a:pt x="267" y="1168"/>
                </a:lnTo>
                <a:lnTo>
                  <a:pt x="257" y="1169"/>
                </a:lnTo>
                <a:lnTo>
                  <a:pt x="249" y="1168"/>
                </a:lnTo>
                <a:lnTo>
                  <a:pt x="247" y="1168"/>
                </a:lnTo>
                <a:lnTo>
                  <a:pt x="247" y="1168"/>
                </a:lnTo>
                <a:lnTo>
                  <a:pt x="246" y="1175"/>
                </a:lnTo>
                <a:lnTo>
                  <a:pt x="244" y="1180"/>
                </a:lnTo>
                <a:lnTo>
                  <a:pt x="242" y="1183"/>
                </a:lnTo>
                <a:lnTo>
                  <a:pt x="239" y="1184"/>
                </a:lnTo>
                <a:lnTo>
                  <a:pt x="239" y="1184"/>
                </a:lnTo>
                <a:lnTo>
                  <a:pt x="232" y="1185"/>
                </a:lnTo>
                <a:lnTo>
                  <a:pt x="216" y="1185"/>
                </a:lnTo>
                <a:lnTo>
                  <a:pt x="168" y="1183"/>
                </a:lnTo>
                <a:lnTo>
                  <a:pt x="83" y="1178"/>
                </a:lnTo>
                <a:lnTo>
                  <a:pt x="83" y="1178"/>
                </a:lnTo>
                <a:lnTo>
                  <a:pt x="60" y="1175"/>
                </a:lnTo>
                <a:lnTo>
                  <a:pt x="36" y="1170"/>
                </a:lnTo>
                <a:lnTo>
                  <a:pt x="16" y="1164"/>
                </a:lnTo>
                <a:lnTo>
                  <a:pt x="8" y="1160"/>
                </a:lnTo>
                <a:lnTo>
                  <a:pt x="5" y="1158"/>
                </a:lnTo>
                <a:lnTo>
                  <a:pt x="5" y="1158"/>
                </a:lnTo>
                <a:lnTo>
                  <a:pt x="1" y="1153"/>
                </a:lnTo>
                <a:lnTo>
                  <a:pt x="0" y="1146"/>
                </a:lnTo>
                <a:lnTo>
                  <a:pt x="1" y="1144"/>
                </a:lnTo>
                <a:lnTo>
                  <a:pt x="2" y="1141"/>
                </a:lnTo>
                <a:lnTo>
                  <a:pt x="8" y="1134"/>
                </a:lnTo>
                <a:lnTo>
                  <a:pt x="8" y="1134"/>
                </a:lnTo>
                <a:lnTo>
                  <a:pt x="13" y="1130"/>
                </a:lnTo>
                <a:lnTo>
                  <a:pt x="22" y="1126"/>
                </a:lnTo>
                <a:lnTo>
                  <a:pt x="42" y="1120"/>
                </a:lnTo>
                <a:lnTo>
                  <a:pt x="69" y="1114"/>
                </a:lnTo>
                <a:lnTo>
                  <a:pt x="69" y="1114"/>
                </a:lnTo>
                <a:lnTo>
                  <a:pt x="77" y="1111"/>
                </a:lnTo>
                <a:lnTo>
                  <a:pt x="88" y="1107"/>
                </a:lnTo>
                <a:lnTo>
                  <a:pt x="103" y="1100"/>
                </a:lnTo>
                <a:lnTo>
                  <a:pt x="103" y="1100"/>
                </a:lnTo>
                <a:lnTo>
                  <a:pt x="120" y="1090"/>
                </a:lnTo>
                <a:lnTo>
                  <a:pt x="138" y="1079"/>
                </a:lnTo>
                <a:lnTo>
                  <a:pt x="155" y="1067"/>
                </a:lnTo>
                <a:lnTo>
                  <a:pt x="155" y="1060"/>
                </a:lnTo>
                <a:lnTo>
                  <a:pt x="155" y="1060"/>
                </a:lnTo>
                <a:lnTo>
                  <a:pt x="157" y="1057"/>
                </a:lnTo>
                <a:lnTo>
                  <a:pt x="160" y="1051"/>
                </a:lnTo>
                <a:lnTo>
                  <a:pt x="165" y="1046"/>
                </a:lnTo>
                <a:lnTo>
                  <a:pt x="170" y="1040"/>
                </a:lnTo>
                <a:lnTo>
                  <a:pt x="179" y="1033"/>
                </a:lnTo>
                <a:lnTo>
                  <a:pt x="189" y="1026"/>
                </a:lnTo>
                <a:lnTo>
                  <a:pt x="189" y="1026"/>
                </a:lnTo>
                <a:lnTo>
                  <a:pt x="197" y="1021"/>
                </a:lnTo>
                <a:lnTo>
                  <a:pt x="204" y="1014"/>
                </a:lnTo>
                <a:lnTo>
                  <a:pt x="224" y="993"/>
                </a:lnTo>
                <a:lnTo>
                  <a:pt x="248" y="966"/>
                </a:lnTo>
                <a:lnTo>
                  <a:pt x="273" y="935"/>
                </a:lnTo>
                <a:lnTo>
                  <a:pt x="319" y="879"/>
                </a:lnTo>
                <a:lnTo>
                  <a:pt x="344" y="845"/>
                </a:lnTo>
                <a:lnTo>
                  <a:pt x="344" y="845"/>
                </a:lnTo>
                <a:lnTo>
                  <a:pt x="364" y="812"/>
                </a:lnTo>
                <a:lnTo>
                  <a:pt x="374" y="798"/>
                </a:lnTo>
                <a:lnTo>
                  <a:pt x="379" y="792"/>
                </a:lnTo>
                <a:lnTo>
                  <a:pt x="384" y="787"/>
                </a:lnTo>
                <a:lnTo>
                  <a:pt x="384" y="787"/>
                </a:lnTo>
                <a:lnTo>
                  <a:pt x="393" y="782"/>
                </a:lnTo>
                <a:lnTo>
                  <a:pt x="408" y="775"/>
                </a:lnTo>
                <a:lnTo>
                  <a:pt x="443" y="758"/>
                </a:lnTo>
                <a:lnTo>
                  <a:pt x="492" y="737"/>
                </a:lnTo>
                <a:lnTo>
                  <a:pt x="606" y="707"/>
                </a:lnTo>
                <a:lnTo>
                  <a:pt x="713" y="689"/>
                </a:lnTo>
                <a:lnTo>
                  <a:pt x="754" y="689"/>
                </a:lnTo>
                <a:lnTo>
                  <a:pt x="781" y="643"/>
                </a:lnTo>
                <a:lnTo>
                  <a:pt x="781" y="643"/>
                </a:lnTo>
                <a:lnTo>
                  <a:pt x="767" y="634"/>
                </a:lnTo>
                <a:lnTo>
                  <a:pt x="755" y="626"/>
                </a:lnTo>
                <a:lnTo>
                  <a:pt x="747" y="623"/>
                </a:lnTo>
                <a:lnTo>
                  <a:pt x="747" y="623"/>
                </a:lnTo>
                <a:lnTo>
                  <a:pt x="728" y="618"/>
                </a:lnTo>
                <a:lnTo>
                  <a:pt x="718" y="614"/>
                </a:lnTo>
                <a:lnTo>
                  <a:pt x="713" y="611"/>
                </a:lnTo>
                <a:lnTo>
                  <a:pt x="710" y="609"/>
                </a:lnTo>
                <a:lnTo>
                  <a:pt x="710" y="609"/>
                </a:lnTo>
                <a:lnTo>
                  <a:pt x="690" y="586"/>
                </a:lnTo>
                <a:lnTo>
                  <a:pt x="676" y="569"/>
                </a:lnTo>
                <a:lnTo>
                  <a:pt x="676" y="569"/>
                </a:lnTo>
                <a:lnTo>
                  <a:pt x="656" y="565"/>
                </a:lnTo>
                <a:lnTo>
                  <a:pt x="656" y="565"/>
                </a:lnTo>
                <a:lnTo>
                  <a:pt x="654" y="565"/>
                </a:lnTo>
                <a:lnTo>
                  <a:pt x="651" y="562"/>
                </a:lnTo>
                <a:lnTo>
                  <a:pt x="650" y="559"/>
                </a:lnTo>
                <a:lnTo>
                  <a:pt x="649" y="554"/>
                </a:lnTo>
                <a:lnTo>
                  <a:pt x="650" y="552"/>
                </a:lnTo>
                <a:lnTo>
                  <a:pt x="602" y="525"/>
                </a:lnTo>
                <a:lnTo>
                  <a:pt x="602" y="525"/>
                </a:lnTo>
                <a:lnTo>
                  <a:pt x="602" y="520"/>
                </a:lnTo>
                <a:lnTo>
                  <a:pt x="603" y="517"/>
                </a:lnTo>
                <a:lnTo>
                  <a:pt x="606" y="515"/>
                </a:lnTo>
                <a:lnTo>
                  <a:pt x="626" y="508"/>
                </a:lnTo>
                <a:lnTo>
                  <a:pt x="670" y="525"/>
                </a:lnTo>
                <a:lnTo>
                  <a:pt x="670" y="525"/>
                </a:lnTo>
                <a:lnTo>
                  <a:pt x="679" y="520"/>
                </a:lnTo>
                <a:lnTo>
                  <a:pt x="689" y="516"/>
                </a:lnTo>
                <a:lnTo>
                  <a:pt x="694" y="515"/>
                </a:lnTo>
                <a:lnTo>
                  <a:pt x="700" y="515"/>
                </a:lnTo>
                <a:lnTo>
                  <a:pt x="700" y="515"/>
                </a:lnTo>
                <a:lnTo>
                  <a:pt x="713" y="516"/>
                </a:lnTo>
                <a:lnTo>
                  <a:pt x="727" y="517"/>
                </a:lnTo>
                <a:lnTo>
                  <a:pt x="739" y="518"/>
                </a:lnTo>
                <a:lnTo>
                  <a:pt x="747" y="521"/>
                </a:lnTo>
                <a:lnTo>
                  <a:pt x="747" y="521"/>
                </a:lnTo>
                <a:lnTo>
                  <a:pt x="753" y="528"/>
                </a:lnTo>
                <a:lnTo>
                  <a:pt x="763" y="541"/>
                </a:lnTo>
                <a:lnTo>
                  <a:pt x="774" y="559"/>
                </a:lnTo>
                <a:lnTo>
                  <a:pt x="794" y="555"/>
                </a:lnTo>
                <a:lnTo>
                  <a:pt x="804" y="572"/>
                </a:lnTo>
                <a:lnTo>
                  <a:pt x="837" y="562"/>
                </a:lnTo>
                <a:lnTo>
                  <a:pt x="837" y="562"/>
                </a:lnTo>
                <a:lnTo>
                  <a:pt x="837" y="552"/>
                </a:lnTo>
                <a:lnTo>
                  <a:pt x="837" y="539"/>
                </a:lnTo>
                <a:lnTo>
                  <a:pt x="837" y="518"/>
                </a:lnTo>
                <a:lnTo>
                  <a:pt x="837" y="518"/>
                </a:lnTo>
                <a:lnTo>
                  <a:pt x="838" y="512"/>
                </a:lnTo>
                <a:lnTo>
                  <a:pt x="840" y="506"/>
                </a:lnTo>
                <a:lnTo>
                  <a:pt x="846" y="495"/>
                </a:lnTo>
                <a:lnTo>
                  <a:pt x="853" y="483"/>
                </a:lnTo>
                <a:lnTo>
                  <a:pt x="862" y="472"/>
                </a:lnTo>
                <a:lnTo>
                  <a:pt x="878" y="452"/>
                </a:lnTo>
                <a:lnTo>
                  <a:pt x="885" y="444"/>
                </a:lnTo>
                <a:lnTo>
                  <a:pt x="887" y="437"/>
                </a:lnTo>
                <a:lnTo>
                  <a:pt x="887" y="437"/>
                </a:lnTo>
                <a:lnTo>
                  <a:pt x="891" y="429"/>
                </a:lnTo>
                <a:lnTo>
                  <a:pt x="899" y="417"/>
                </a:lnTo>
                <a:lnTo>
                  <a:pt x="919" y="388"/>
                </a:lnTo>
                <a:lnTo>
                  <a:pt x="949" y="346"/>
                </a:lnTo>
                <a:lnTo>
                  <a:pt x="949" y="346"/>
                </a:lnTo>
                <a:lnTo>
                  <a:pt x="952" y="341"/>
                </a:lnTo>
                <a:lnTo>
                  <a:pt x="960" y="334"/>
                </a:lnTo>
                <a:lnTo>
                  <a:pt x="969" y="326"/>
                </a:lnTo>
                <a:lnTo>
                  <a:pt x="999" y="296"/>
                </a:lnTo>
                <a:lnTo>
                  <a:pt x="981" y="279"/>
                </a:lnTo>
                <a:lnTo>
                  <a:pt x="981" y="279"/>
                </a:lnTo>
                <a:lnTo>
                  <a:pt x="959" y="274"/>
                </a:lnTo>
                <a:lnTo>
                  <a:pt x="944" y="270"/>
                </a:lnTo>
                <a:lnTo>
                  <a:pt x="937" y="267"/>
                </a:lnTo>
                <a:lnTo>
                  <a:pt x="935" y="266"/>
                </a:lnTo>
                <a:lnTo>
                  <a:pt x="935" y="266"/>
                </a:lnTo>
                <a:lnTo>
                  <a:pt x="934" y="260"/>
                </a:lnTo>
                <a:lnTo>
                  <a:pt x="932" y="251"/>
                </a:lnTo>
                <a:lnTo>
                  <a:pt x="931" y="238"/>
                </a:lnTo>
                <a:lnTo>
                  <a:pt x="931" y="238"/>
                </a:lnTo>
                <a:lnTo>
                  <a:pt x="924" y="240"/>
                </a:lnTo>
                <a:lnTo>
                  <a:pt x="917" y="238"/>
                </a:lnTo>
                <a:lnTo>
                  <a:pt x="915" y="237"/>
                </a:lnTo>
                <a:lnTo>
                  <a:pt x="915" y="236"/>
                </a:lnTo>
                <a:lnTo>
                  <a:pt x="915" y="216"/>
                </a:lnTo>
                <a:lnTo>
                  <a:pt x="915" y="216"/>
                </a:lnTo>
                <a:lnTo>
                  <a:pt x="910" y="213"/>
                </a:lnTo>
                <a:lnTo>
                  <a:pt x="906" y="212"/>
                </a:lnTo>
                <a:lnTo>
                  <a:pt x="905" y="211"/>
                </a:lnTo>
                <a:lnTo>
                  <a:pt x="905" y="208"/>
                </a:lnTo>
                <a:lnTo>
                  <a:pt x="905" y="208"/>
                </a:lnTo>
                <a:lnTo>
                  <a:pt x="906" y="204"/>
                </a:lnTo>
                <a:lnTo>
                  <a:pt x="909" y="199"/>
                </a:lnTo>
                <a:lnTo>
                  <a:pt x="911" y="193"/>
                </a:lnTo>
                <a:lnTo>
                  <a:pt x="911" y="184"/>
                </a:lnTo>
                <a:lnTo>
                  <a:pt x="911" y="184"/>
                </a:lnTo>
                <a:lnTo>
                  <a:pt x="909" y="176"/>
                </a:lnTo>
                <a:lnTo>
                  <a:pt x="906" y="168"/>
                </a:lnTo>
                <a:lnTo>
                  <a:pt x="901" y="162"/>
                </a:lnTo>
                <a:lnTo>
                  <a:pt x="881" y="148"/>
                </a:lnTo>
                <a:lnTo>
                  <a:pt x="881" y="148"/>
                </a:lnTo>
                <a:lnTo>
                  <a:pt x="880" y="152"/>
                </a:lnTo>
                <a:lnTo>
                  <a:pt x="880" y="157"/>
                </a:lnTo>
                <a:lnTo>
                  <a:pt x="881" y="162"/>
                </a:lnTo>
                <a:lnTo>
                  <a:pt x="881" y="162"/>
                </a:lnTo>
                <a:lnTo>
                  <a:pt x="886" y="167"/>
                </a:lnTo>
                <a:lnTo>
                  <a:pt x="891" y="173"/>
                </a:lnTo>
                <a:lnTo>
                  <a:pt x="899" y="178"/>
                </a:lnTo>
                <a:lnTo>
                  <a:pt x="881" y="174"/>
                </a:lnTo>
                <a:lnTo>
                  <a:pt x="895" y="188"/>
                </a:lnTo>
                <a:lnTo>
                  <a:pt x="895" y="188"/>
                </a:lnTo>
                <a:lnTo>
                  <a:pt x="891" y="187"/>
                </a:lnTo>
                <a:lnTo>
                  <a:pt x="882" y="183"/>
                </a:lnTo>
                <a:lnTo>
                  <a:pt x="872" y="177"/>
                </a:lnTo>
                <a:lnTo>
                  <a:pt x="868" y="173"/>
                </a:lnTo>
                <a:lnTo>
                  <a:pt x="865" y="168"/>
                </a:lnTo>
                <a:lnTo>
                  <a:pt x="865" y="168"/>
                </a:lnTo>
                <a:lnTo>
                  <a:pt x="862" y="163"/>
                </a:lnTo>
                <a:lnTo>
                  <a:pt x="860" y="157"/>
                </a:lnTo>
                <a:lnTo>
                  <a:pt x="857" y="149"/>
                </a:lnTo>
                <a:lnTo>
                  <a:pt x="857" y="142"/>
                </a:lnTo>
                <a:lnTo>
                  <a:pt x="857" y="133"/>
                </a:lnTo>
                <a:lnTo>
                  <a:pt x="858" y="123"/>
                </a:lnTo>
                <a:lnTo>
                  <a:pt x="861" y="113"/>
                </a:lnTo>
                <a:lnTo>
                  <a:pt x="865" y="100"/>
                </a:lnTo>
                <a:lnTo>
                  <a:pt x="865" y="100"/>
                </a:lnTo>
                <a:lnTo>
                  <a:pt x="871" y="89"/>
                </a:lnTo>
                <a:lnTo>
                  <a:pt x="880" y="75"/>
                </a:lnTo>
                <a:lnTo>
                  <a:pt x="891" y="64"/>
                </a:lnTo>
                <a:lnTo>
                  <a:pt x="902" y="51"/>
                </a:lnTo>
                <a:lnTo>
                  <a:pt x="922" y="34"/>
                </a:lnTo>
                <a:lnTo>
                  <a:pt x="931" y="26"/>
                </a:lnTo>
                <a:lnTo>
                  <a:pt x="931" y="26"/>
                </a:lnTo>
                <a:lnTo>
                  <a:pt x="935" y="22"/>
                </a:lnTo>
                <a:lnTo>
                  <a:pt x="939" y="19"/>
                </a:lnTo>
                <a:lnTo>
                  <a:pt x="944" y="14"/>
                </a:lnTo>
                <a:lnTo>
                  <a:pt x="951" y="9"/>
                </a:lnTo>
                <a:lnTo>
                  <a:pt x="960" y="5"/>
                </a:lnTo>
                <a:lnTo>
                  <a:pt x="971" y="1"/>
                </a:lnTo>
                <a:lnTo>
                  <a:pt x="985" y="0"/>
                </a:lnTo>
                <a:lnTo>
                  <a:pt x="985" y="0"/>
                </a:lnTo>
                <a:lnTo>
                  <a:pt x="993" y="0"/>
                </a:lnTo>
                <a:lnTo>
                  <a:pt x="1000" y="2"/>
                </a:lnTo>
                <a:lnTo>
                  <a:pt x="1008" y="5"/>
                </a:lnTo>
                <a:lnTo>
                  <a:pt x="1015" y="7"/>
                </a:lnTo>
                <a:lnTo>
                  <a:pt x="1032" y="16"/>
                </a:lnTo>
                <a:lnTo>
                  <a:pt x="1045" y="26"/>
                </a:lnTo>
                <a:lnTo>
                  <a:pt x="1059" y="39"/>
                </a:lnTo>
                <a:lnTo>
                  <a:pt x="1071" y="50"/>
                </a:lnTo>
                <a:lnTo>
                  <a:pt x="1079" y="61"/>
                </a:lnTo>
                <a:lnTo>
                  <a:pt x="1086" y="70"/>
                </a:lnTo>
                <a:lnTo>
                  <a:pt x="1086" y="70"/>
                </a:lnTo>
                <a:lnTo>
                  <a:pt x="1091" y="80"/>
                </a:lnTo>
                <a:lnTo>
                  <a:pt x="1094" y="94"/>
                </a:lnTo>
                <a:lnTo>
                  <a:pt x="1097" y="109"/>
                </a:lnTo>
                <a:lnTo>
                  <a:pt x="1099" y="125"/>
                </a:lnTo>
                <a:lnTo>
                  <a:pt x="1103" y="156"/>
                </a:lnTo>
                <a:lnTo>
                  <a:pt x="1103" y="169"/>
                </a:lnTo>
                <a:lnTo>
                  <a:pt x="1103" y="178"/>
                </a:lnTo>
                <a:lnTo>
                  <a:pt x="1103" y="178"/>
                </a:lnTo>
                <a:lnTo>
                  <a:pt x="1102" y="186"/>
                </a:lnTo>
                <a:lnTo>
                  <a:pt x="1103" y="192"/>
                </a:lnTo>
                <a:lnTo>
                  <a:pt x="1104" y="202"/>
                </a:lnTo>
                <a:lnTo>
                  <a:pt x="1108" y="210"/>
                </a:lnTo>
                <a:lnTo>
                  <a:pt x="1109" y="212"/>
                </a:lnTo>
                <a:lnTo>
                  <a:pt x="1099" y="212"/>
                </a:lnTo>
                <a:lnTo>
                  <a:pt x="1103" y="226"/>
                </a:lnTo>
                <a:lnTo>
                  <a:pt x="1089" y="218"/>
                </a:lnTo>
                <a:lnTo>
                  <a:pt x="1089" y="228"/>
                </a:lnTo>
                <a:lnTo>
                  <a:pt x="1083" y="22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8">
            <a:extLst>
              <a:ext uri="{FF2B5EF4-FFF2-40B4-BE49-F238E27FC236}">
                <a16:creationId xmlns:a16="http://schemas.microsoft.com/office/drawing/2014/main" id="{DBE5B3F6-ED5A-4E12-9FBD-11B8976ABCC7}"/>
              </a:ext>
            </a:extLst>
          </p:cNvPr>
          <p:cNvSpPr>
            <a:spLocks/>
          </p:cNvSpPr>
          <p:nvPr/>
        </p:nvSpPr>
        <p:spPr bwMode="auto">
          <a:xfrm>
            <a:off x="6711976" y="3870247"/>
            <a:ext cx="2075291" cy="2431173"/>
          </a:xfrm>
          <a:custGeom>
            <a:avLst/>
            <a:gdLst>
              <a:gd name="T0" fmla="*/ 872 w 1003"/>
              <a:gd name="T1" fmla="*/ 181 h 1175"/>
              <a:gd name="T2" fmla="*/ 891 w 1003"/>
              <a:gd name="T3" fmla="*/ 187 h 1175"/>
              <a:gd name="T4" fmla="*/ 934 w 1003"/>
              <a:gd name="T5" fmla="*/ 216 h 1175"/>
              <a:gd name="T6" fmla="*/ 991 w 1003"/>
              <a:gd name="T7" fmla="*/ 319 h 1175"/>
              <a:gd name="T8" fmla="*/ 1003 w 1003"/>
              <a:gd name="T9" fmla="*/ 426 h 1175"/>
              <a:gd name="T10" fmla="*/ 954 w 1003"/>
              <a:gd name="T11" fmla="*/ 583 h 1175"/>
              <a:gd name="T12" fmla="*/ 900 w 1003"/>
              <a:gd name="T13" fmla="*/ 702 h 1175"/>
              <a:gd name="T14" fmla="*/ 888 w 1003"/>
              <a:gd name="T15" fmla="*/ 750 h 1175"/>
              <a:gd name="T16" fmla="*/ 862 w 1003"/>
              <a:gd name="T17" fmla="*/ 804 h 1175"/>
              <a:gd name="T18" fmla="*/ 715 w 1003"/>
              <a:gd name="T19" fmla="*/ 811 h 1175"/>
              <a:gd name="T20" fmla="*/ 578 w 1003"/>
              <a:gd name="T21" fmla="*/ 781 h 1175"/>
              <a:gd name="T22" fmla="*/ 416 w 1003"/>
              <a:gd name="T23" fmla="*/ 812 h 1175"/>
              <a:gd name="T24" fmla="*/ 409 w 1003"/>
              <a:gd name="T25" fmla="*/ 996 h 1175"/>
              <a:gd name="T26" fmla="*/ 410 w 1003"/>
              <a:gd name="T27" fmla="*/ 1060 h 1175"/>
              <a:gd name="T28" fmla="*/ 398 w 1003"/>
              <a:gd name="T29" fmla="*/ 1094 h 1175"/>
              <a:gd name="T30" fmla="*/ 403 w 1003"/>
              <a:gd name="T31" fmla="*/ 1155 h 1175"/>
              <a:gd name="T32" fmla="*/ 357 w 1003"/>
              <a:gd name="T33" fmla="*/ 1175 h 1175"/>
              <a:gd name="T34" fmla="*/ 317 w 1003"/>
              <a:gd name="T35" fmla="*/ 1160 h 1175"/>
              <a:gd name="T36" fmla="*/ 202 w 1003"/>
              <a:gd name="T37" fmla="*/ 1175 h 1175"/>
              <a:gd name="T38" fmla="*/ 152 w 1003"/>
              <a:gd name="T39" fmla="*/ 1160 h 1175"/>
              <a:gd name="T40" fmla="*/ 223 w 1003"/>
              <a:gd name="T41" fmla="*/ 1114 h 1175"/>
              <a:gd name="T42" fmla="*/ 259 w 1003"/>
              <a:gd name="T43" fmla="*/ 1057 h 1175"/>
              <a:gd name="T44" fmla="*/ 285 w 1003"/>
              <a:gd name="T45" fmla="*/ 937 h 1175"/>
              <a:gd name="T46" fmla="*/ 248 w 1003"/>
              <a:gd name="T47" fmla="*/ 858 h 1175"/>
              <a:gd name="T48" fmla="*/ 247 w 1003"/>
              <a:gd name="T49" fmla="*/ 912 h 1175"/>
              <a:gd name="T50" fmla="*/ 104 w 1003"/>
              <a:gd name="T51" fmla="*/ 924 h 1175"/>
              <a:gd name="T52" fmla="*/ 21 w 1003"/>
              <a:gd name="T53" fmla="*/ 912 h 1175"/>
              <a:gd name="T54" fmla="*/ 6 w 1003"/>
              <a:gd name="T55" fmla="*/ 882 h 1175"/>
              <a:gd name="T56" fmla="*/ 76 w 1003"/>
              <a:gd name="T57" fmla="*/ 851 h 1175"/>
              <a:gd name="T58" fmla="*/ 144 w 1003"/>
              <a:gd name="T59" fmla="*/ 792 h 1175"/>
              <a:gd name="T60" fmla="*/ 216 w 1003"/>
              <a:gd name="T61" fmla="*/ 721 h 1175"/>
              <a:gd name="T62" fmla="*/ 275 w 1003"/>
              <a:gd name="T63" fmla="*/ 595 h 1175"/>
              <a:gd name="T64" fmla="*/ 321 w 1003"/>
              <a:gd name="T65" fmla="*/ 516 h 1175"/>
              <a:gd name="T66" fmla="*/ 380 w 1003"/>
              <a:gd name="T67" fmla="*/ 492 h 1175"/>
              <a:gd name="T68" fmla="*/ 541 w 1003"/>
              <a:gd name="T69" fmla="*/ 535 h 1175"/>
              <a:gd name="T70" fmla="*/ 533 w 1003"/>
              <a:gd name="T71" fmla="*/ 520 h 1175"/>
              <a:gd name="T72" fmla="*/ 516 w 1003"/>
              <a:gd name="T73" fmla="*/ 502 h 1175"/>
              <a:gd name="T74" fmla="*/ 506 w 1003"/>
              <a:gd name="T75" fmla="*/ 477 h 1175"/>
              <a:gd name="T76" fmla="*/ 541 w 1003"/>
              <a:gd name="T77" fmla="*/ 432 h 1175"/>
              <a:gd name="T78" fmla="*/ 516 w 1003"/>
              <a:gd name="T79" fmla="*/ 417 h 1175"/>
              <a:gd name="T80" fmla="*/ 560 w 1003"/>
              <a:gd name="T81" fmla="*/ 413 h 1175"/>
              <a:gd name="T82" fmla="*/ 598 w 1003"/>
              <a:gd name="T83" fmla="*/ 447 h 1175"/>
              <a:gd name="T84" fmla="*/ 656 w 1003"/>
              <a:gd name="T85" fmla="*/ 477 h 1175"/>
              <a:gd name="T86" fmla="*/ 678 w 1003"/>
              <a:gd name="T87" fmla="*/ 418 h 1175"/>
              <a:gd name="T88" fmla="*/ 708 w 1003"/>
              <a:gd name="T89" fmla="*/ 309 h 1175"/>
              <a:gd name="T90" fmla="*/ 742 w 1003"/>
              <a:gd name="T91" fmla="*/ 249 h 1175"/>
              <a:gd name="T92" fmla="*/ 704 w 1003"/>
              <a:gd name="T93" fmla="*/ 244 h 1175"/>
              <a:gd name="T94" fmla="*/ 680 w 1003"/>
              <a:gd name="T95" fmla="*/ 212 h 1175"/>
              <a:gd name="T96" fmla="*/ 679 w 1003"/>
              <a:gd name="T97" fmla="*/ 193 h 1175"/>
              <a:gd name="T98" fmla="*/ 669 w 1003"/>
              <a:gd name="T99" fmla="*/ 161 h 1175"/>
              <a:gd name="T100" fmla="*/ 656 w 1003"/>
              <a:gd name="T101" fmla="*/ 105 h 1175"/>
              <a:gd name="T102" fmla="*/ 662 w 1003"/>
              <a:gd name="T103" fmla="*/ 64 h 1175"/>
              <a:gd name="T104" fmla="*/ 684 w 1003"/>
              <a:gd name="T105" fmla="*/ 13 h 1175"/>
              <a:gd name="T106" fmla="*/ 779 w 1003"/>
              <a:gd name="T107" fmla="*/ 16 h 1175"/>
              <a:gd name="T108" fmla="*/ 841 w 1003"/>
              <a:gd name="T109" fmla="*/ 36 h 1175"/>
              <a:gd name="T110" fmla="*/ 866 w 1003"/>
              <a:gd name="T111" fmla="*/ 83 h 1175"/>
              <a:gd name="T112" fmla="*/ 857 w 1003"/>
              <a:gd name="T113" fmla="*/ 118 h 1175"/>
              <a:gd name="T114" fmla="*/ 852 w 1003"/>
              <a:gd name="T115" fmla="*/ 151 h 1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003" h="1175">
                <a:moveTo>
                  <a:pt x="852" y="151"/>
                </a:moveTo>
                <a:lnTo>
                  <a:pt x="852" y="151"/>
                </a:lnTo>
                <a:lnTo>
                  <a:pt x="853" y="152"/>
                </a:lnTo>
                <a:lnTo>
                  <a:pt x="856" y="154"/>
                </a:lnTo>
                <a:lnTo>
                  <a:pt x="861" y="163"/>
                </a:lnTo>
                <a:lnTo>
                  <a:pt x="866" y="173"/>
                </a:lnTo>
                <a:lnTo>
                  <a:pt x="872" y="181"/>
                </a:lnTo>
                <a:lnTo>
                  <a:pt x="872" y="181"/>
                </a:lnTo>
                <a:lnTo>
                  <a:pt x="880" y="188"/>
                </a:lnTo>
                <a:lnTo>
                  <a:pt x="885" y="191"/>
                </a:lnTo>
                <a:lnTo>
                  <a:pt x="885" y="191"/>
                </a:lnTo>
                <a:lnTo>
                  <a:pt x="886" y="190"/>
                </a:lnTo>
                <a:lnTo>
                  <a:pt x="888" y="187"/>
                </a:lnTo>
                <a:lnTo>
                  <a:pt x="891" y="187"/>
                </a:lnTo>
                <a:lnTo>
                  <a:pt x="893" y="187"/>
                </a:lnTo>
                <a:lnTo>
                  <a:pt x="896" y="188"/>
                </a:lnTo>
                <a:lnTo>
                  <a:pt x="900" y="191"/>
                </a:lnTo>
                <a:lnTo>
                  <a:pt x="900" y="191"/>
                </a:lnTo>
                <a:lnTo>
                  <a:pt x="907" y="198"/>
                </a:lnTo>
                <a:lnTo>
                  <a:pt x="920" y="207"/>
                </a:lnTo>
                <a:lnTo>
                  <a:pt x="934" y="216"/>
                </a:lnTo>
                <a:lnTo>
                  <a:pt x="945" y="226"/>
                </a:lnTo>
                <a:lnTo>
                  <a:pt x="945" y="226"/>
                </a:lnTo>
                <a:lnTo>
                  <a:pt x="950" y="232"/>
                </a:lnTo>
                <a:lnTo>
                  <a:pt x="956" y="244"/>
                </a:lnTo>
                <a:lnTo>
                  <a:pt x="970" y="270"/>
                </a:lnTo>
                <a:lnTo>
                  <a:pt x="984" y="298"/>
                </a:lnTo>
                <a:lnTo>
                  <a:pt x="991" y="319"/>
                </a:lnTo>
                <a:lnTo>
                  <a:pt x="991" y="319"/>
                </a:lnTo>
                <a:lnTo>
                  <a:pt x="995" y="329"/>
                </a:lnTo>
                <a:lnTo>
                  <a:pt x="998" y="343"/>
                </a:lnTo>
                <a:lnTo>
                  <a:pt x="1000" y="360"/>
                </a:lnTo>
                <a:lnTo>
                  <a:pt x="1001" y="380"/>
                </a:lnTo>
                <a:lnTo>
                  <a:pt x="1003" y="403"/>
                </a:lnTo>
                <a:lnTo>
                  <a:pt x="1003" y="426"/>
                </a:lnTo>
                <a:lnTo>
                  <a:pt x="1001" y="450"/>
                </a:lnTo>
                <a:lnTo>
                  <a:pt x="996" y="472"/>
                </a:lnTo>
                <a:lnTo>
                  <a:pt x="996" y="472"/>
                </a:lnTo>
                <a:lnTo>
                  <a:pt x="990" y="496"/>
                </a:lnTo>
                <a:lnTo>
                  <a:pt x="979" y="524"/>
                </a:lnTo>
                <a:lnTo>
                  <a:pt x="966" y="553"/>
                </a:lnTo>
                <a:lnTo>
                  <a:pt x="954" y="583"/>
                </a:lnTo>
                <a:lnTo>
                  <a:pt x="929" y="634"/>
                </a:lnTo>
                <a:lnTo>
                  <a:pt x="920" y="654"/>
                </a:lnTo>
                <a:lnTo>
                  <a:pt x="915" y="668"/>
                </a:lnTo>
                <a:lnTo>
                  <a:pt x="915" y="668"/>
                </a:lnTo>
                <a:lnTo>
                  <a:pt x="911" y="677"/>
                </a:lnTo>
                <a:lnTo>
                  <a:pt x="907" y="686"/>
                </a:lnTo>
                <a:lnTo>
                  <a:pt x="900" y="702"/>
                </a:lnTo>
                <a:lnTo>
                  <a:pt x="896" y="709"/>
                </a:lnTo>
                <a:lnTo>
                  <a:pt x="893" y="717"/>
                </a:lnTo>
                <a:lnTo>
                  <a:pt x="892" y="723"/>
                </a:lnTo>
                <a:lnTo>
                  <a:pt x="892" y="731"/>
                </a:lnTo>
                <a:lnTo>
                  <a:pt x="892" y="731"/>
                </a:lnTo>
                <a:lnTo>
                  <a:pt x="891" y="740"/>
                </a:lnTo>
                <a:lnTo>
                  <a:pt x="888" y="750"/>
                </a:lnTo>
                <a:lnTo>
                  <a:pt x="885" y="762"/>
                </a:lnTo>
                <a:lnTo>
                  <a:pt x="880" y="775"/>
                </a:lnTo>
                <a:lnTo>
                  <a:pt x="875" y="786"/>
                </a:lnTo>
                <a:lnTo>
                  <a:pt x="870" y="795"/>
                </a:lnTo>
                <a:lnTo>
                  <a:pt x="865" y="801"/>
                </a:lnTo>
                <a:lnTo>
                  <a:pt x="863" y="804"/>
                </a:lnTo>
                <a:lnTo>
                  <a:pt x="862" y="804"/>
                </a:lnTo>
                <a:lnTo>
                  <a:pt x="862" y="804"/>
                </a:lnTo>
                <a:lnTo>
                  <a:pt x="848" y="800"/>
                </a:lnTo>
                <a:lnTo>
                  <a:pt x="839" y="796"/>
                </a:lnTo>
                <a:lnTo>
                  <a:pt x="839" y="796"/>
                </a:lnTo>
                <a:lnTo>
                  <a:pt x="783" y="805"/>
                </a:lnTo>
                <a:lnTo>
                  <a:pt x="735" y="810"/>
                </a:lnTo>
                <a:lnTo>
                  <a:pt x="715" y="811"/>
                </a:lnTo>
                <a:lnTo>
                  <a:pt x="699" y="811"/>
                </a:lnTo>
                <a:lnTo>
                  <a:pt x="699" y="811"/>
                </a:lnTo>
                <a:lnTo>
                  <a:pt x="683" y="809"/>
                </a:lnTo>
                <a:lnTo>
                  <a:pt x="665" y="805"/>
                </a:lnTo>
                <a:lnTo>
                  <a:pt x="625" y="795"/>
                </a:lnTo>
                <a:lnTo>
                  <a:pt x="592" y="785"/>
                </a:lnTo>
                <a:lnTo>
                  <a:pt x="578" y="781"/>
                </a:lnTo>
                <a:lnTo>
                  <a:pt x="578" y="781"/>
                </a:lnTo>
                <a:lnTo>
                  <a:pt x="499" y="782"/>
                </a:lnTo>
                <a:lnTo>
                  <a:pt x="444" y="784"/>
                </a:lnTo>
                <a:lnTo>
                  <a:pt x="418" y="784"/>
                </a:lnTo>
                <a:lnTo>
                  <a:pt x="418" y="784"/>
                </a:lnTo>
                <a:lnTo>
                  <a:pt x="416" y="791"/>
                </a:lnTo>
                <a:lnTo>
                  <a:pt x="416" y="812"/>
                </a:lnTo>
                <a:lnTo>
                  <a:pt x="416" y="879"/>
                </a:lnTo>
                <a:lnTo>
                  <a:pt x="415" y="949"/>
                </a:lnTo>
                <a:lnTo>
                  <a:pt x="414" y="974"/>
                </a:lnTo>
                <a:lnTo>
                  <a:pt x="413" y="987"/>
                </a:lnTo>
                <a:lnTo>
                  <a:pt x="413" y="987"/>
                </a:lnTo>
                <a:lnTo>
                  <a:pt x="410" y="992"/>
                </a:lnTo>
                <a:lnTo>
                  <a:pt x="409" y="996"/>
                </a:lnTo>
                <a:lnTo>
                  <a:pt x="404" y="1001"/>
                </a:lnTo>
                <a:lnTo>
                  <a:pt x="400" y="1007"/>
                </a:lnTo>
                <a:lnTo>
                  <a:pt x="400" y="1011"/>
                </a:lnTo>
                <a:lnTo>
                  <a:pt x="400" y="1015"/>
                </a:lnTo>
                <a:lnTo>
                  <a:pt x="400" y="1015"/>
                </a:lnTo>
                <a:lnTo>
                  <a:pt x="404" y="1032"/>
                </a:lnTo>
                <a:lnTo>
                  <a:pt x="410" y="1060"/>
                </a:lnTo>
                <a:lnTo>
                  <a:pt x="413" y="1074"/>
                </a:lnTo>
                <a:lnTo>
                  <a:pt x="413" y="1085"/>
                </a:lnTo>
                <a:lnTo>
                  <a:pt x="413" y="1093"/>
                </a:lnTo>
                <a:lnTo>
                  <a:pt x="411" y="1094"/>
                </a:lnTo>
                <a:lnTo>
                  <a:pt x="410" y="1095"/>
                </a:lnTo>
                <a:lnTo>
                  <a:pt x="410" y="1095"/>
                </a:lnTo>
                <a:lnTo>
                  <a:pt x="398" y="1094"/>
                </a:lnTo>
                <a:lnTo>
                  <a:pt x="393" y="1095"/>
                </a:lnTo>
                <a:lnTo>
                  <a:pt x="393" y="1095"/>
                </a:lnTo>
                <a:lnTo>
                  <a:pt x="398" y="1120"/>
                </a:lnTo>
                <a:lnTo>
                  <a:pt x="401" y="1140"/>
                </a:lnTo>
                <a:lnTo>
                  <a:pt x="403" y="1149"/>
                </a:lnTo>
                <a:lnTo>
                  <a:pt x="403" y="1155"/>
                </a:lnTo>
                <a:lnTo>
                  <a:pt x="403" y="1155"/>
                </a:lnTo>
                <a:lnTo>
                  <a:pt x="401" y="1158"/>
                </a:lnTo>
                <a:lnTo>
                  <a:pt x="400" y="1159"/>
                </a:lnTo>
                <a:lnTo>
                  <a:pt x="395" y="1164"/>
                </a:lnTo>
                <a:lnTo>
                  <a:pt x="389" y="1168"/>
                </a:lnTo>
                <a:lnTo>
                  <a:pt x="380" y="1170"/>
                </a:lnTo>
                <a:lnTo>
                  <a:pt x="365" y="1174"/>
                </a:lnTo>
                <a:lnTo>
                  <a:pt x="357" y="1175"/>
                </a:lnTo>
                <a:lnTo>
                  <a:pt x="357" y="1175"/>
                </a:lnTo>
                <a:lnTo>
                  <a:pt x="354" y="1172"/>
                </a:lnTo>
                <a:lnTo>
                  <a:pt x="351" y="1168"/>
                </a:lnTo>
                <a:lnTo>
                  <a:pt x="345" y="1165"/>
                </a:lnTo>
                <a:lnTo>
                  <a:pt x="339" y="1163"/>
                </a:lnTo>
                <a:lnTo>
                  <a:pt x="329" y="1160"/>
                </a:lnTo>
                <a:lnTo>
                  <a:pt x="317" y="1160"/>
                </a:lnTo>
                <a:lnTo>
                  <a:pt x="302" y="1163"/>
                </a:lnTo>
                <a:lnTo>
                  <a:pt x="302" y="1163"/>
                </a:lnTo>
                <a:lnTo>
                  <a:pt x="270" y="1168"/>
                </a:lnTo>
                <a:lnTo>
                  <a:pt x="239" y="1173"/>
                </a:lnTo>
                <a:lnTo>
                  <a:pt x="217" y="1175"/>
                </a:lnTo>
                <a:lnTo>
                  <a:pt x="202" y="1175"/>
                </a:lnTo>
                <a:lnTo>
                  <a:pt x="202" y="1175"/>
                </a:lnTo>
                <a:lnTo>
                  <a:pt x="188" y="1174"/>
                </a:lnTo>
                <a:lnTo>
                  <a:pt x="170" y="1172"/>
                </a:lnTo>
                <a:lnTo>
                  <a:pt x="162" y="1169"/>
                </a:lnTo>
                <a:lnTo>
                  <a:pt x="155" y="1167"/>
                </a:lnTo>
                <a:lnTo>
                  <a:pt x="153" y="1165"/>
                </a:lnTo>
                <a:lnTo>
                  <a:pt x="152" y="1163"/>
                </a:lnTo>
                <a:lnTo>
                  <a:pt x="152" y="1160"/>
                </a:lnTo>
                <a:lnTo>
                  <a:pt x="152" y="1158"/>
                </a:lnTo>
                <a:lnTo>
                  <a:pt x="152" y="1158"/>
                </a:lnTo>
                <a:lnTo>
                  <a:pt x="157" y="1152"/>
                </a:lnTo>
                <a:lnTo>
                  <a:pt x="165" y="1145"/>
                </a:lnTo>
                <a:lnTo>
                  <a:pt x="188" y="1133"/>
                </a:lnTo>
                <a:lnTo>
                  <a:pt x="213" y="1120"/>
                </a:lnTo>
                <a:lnTo>
                  <a:pt x="223" y="1114"/>
                </a:lnTo>
                <a:lnTo>
                  <a:pt x="232" y="1108"/>
                </a:lnTo>
                <a:lnTo>
                  <a:pt x="232" y="1108"/>
                </a:lnTo>
                <a:lnTo>
                  <a:pt x="247" y="1093"/>
                </a:lnTo>
                <a:lnTo>
                  <a:pt x="262" y="1077"/>
                </a:lnTo>
                <a:lnTo>
                  <a:pt x="277" y="1060"/>
                </a:lnTo>
                <a:lnTo>
                  <a:pt x="259" y="1057"/>
                </a:lnTo>
                <a:lnTo>
                  <a:pt x="259" y="1057"/>
                </a:lnTo>
                <a:lnTo>
                  <a:pt x="272" y="1033"/>
                </a:lnTo>
                <a:lnTo>
                  <a:pt x="281" y="1016"/>
                </a:lnTo>
                <a:lnTo>
                  <a:pt x="283" y="1007"/>
                </a:lnTo>
                <a:lnTo>
                  <a:pt x="285" y="1002"/>
                </a:lnTo>
                <a:lnTo>
                  <a:pt x="285" y="1002"/>
                </a:lnTo>
                <a:lnTo>
                  <a:pt x="285" y="978"/>
                </a:lnTo>
                <a:lnTo>
                  <a:pt x="285" y="937"/>
                </a:lnTo>
                <a:lnTo>
                  <a:pt x="283" y="897"/>
                </a:lnTo>
                <a:lnTo>
                  <a:pt x="282" y="877"/>
                </a:lnTo>
                <a:lnTo>
                  <a:pt x="282" y="877"/>
                </a:lnTo>
                <a:lnTo>
                  <a:pt x="270" y="834"/>
                </a:lnTo>
                <a:lnTo>
                  <a:pt x="247" y="854"/>
                </a:lnTo>
                <a:lnTo>
                  <a:pt x="247" y="854"/>
                </a:lnTo>
                <a:lnTo>
                  <a:pt x="248" y="858"/>
                </a:lnTo>
                <a:lnTo>
                  <a:pt x="252" y="871"/>
                </a:lnTo>
                <a:lnTo>
                  <a:pt x="252" y="871"/>
                </a:lnTo>
                <a:lnTo>
                  <a:pt x="253" y="880"/>
                </a:lnTo>
                <a:lnTo>
                  <a:pt x="252" y="890"/>
                </a:lnTo>
                <a:lnTo>
                  <a:pt x="247" y="907"/>
                </a:lnTo>
                <a:lnTo>
                  <a:pt x="247" y="907"/>
                </a:lnTo>
                <a:lnTo>
                  <a:pt x="247" y="912"/>
                </a:lnTo>
                <a:lnTo>
                  <a:pt x="246" y="914"/>
                </a:lnTo>
                <a:lnTo>
                  <a:pt x="244" y="915"/>
                </a:lnTo>
                <a:lnTo>
                  <a:pt x="236" y="917"/>
                </a:lnTo>
                <a:lnTo>
                  <a:pt x="214" y="919"/>
                </a:lnTo>
                <a:lnTo>
                  <a:pt x="214" y="919"/>
                </a:lnTo>
                <a:lnTo>
                  <a:pt x="164" y="923"/>
                </a:lnTo>
                <a:lnTo>
                  <a:pt x="104" y="924"/>
                </a:lnTo>
                <a:lnTo>
                  <a:pt x="104" y="924"/>
                </a:lnTo>
                <a:lnTo>
                  <a:pt x="72" y="924"/>
                </a:lnTo>
                <a:lnTo>
                  <a:pt x="51" y="923"/>
                </a:lnTo>
                <a:lnTo>
                  <a:pt x="42" y="922"/>
                </a:lnTo>
                <a:lnTo>
                  <a:pt x="35" y="920"/>
                </a:lnTo>
                <a:lnTo>
                  <a:pt x="28" y="917"/>
                </a:lnTo>
                <a:lnTo>
                  <a:pt x="21" y="912"/>
                </a:lnTo>
                <a:lnTo>
                  <a:pt x="21" y="912"/>
                </a:lnTo>
                <a:lnTo>
                  <a:pt x="8" y="903"/>
                </a:lnTo>
                <a:lnTo>
                  <a:pt x="1" y="897"/>
                </a:lnTo>
                <a:lnTo>
                  <a:pt x="0" y="893"/>
                </a:lnTo>
                <a:lnTo>
                  <a:pt x="0" y="890"/>
                </a:lnTo>
                <a:lnTo>
                  <a:pt x="2" y="887"/>
                </a:lnTo>
                <a:lnTo>
                  <a:pt x="6" y="882"/>
                </a:lnTo>
                <a:lnTo>
                  <a:pt x="6" y="882"/>
                </a:lnTo>
                <a:lnTo>
                  <a:pt x="13" y="877"/>
                </a:lnTo>
                <a:lnTo>
                  <a:pt x="22" y="871"/>
                </a:lnTo>
                <a:lnTo>
                  <a:pt x="41" y="864"/>
                </a:lnTo>
                <a:lnTo>
                  <a:pt x="61" y="858"/>
                </a:lnTo>
                <a:lnTo>
                  <a:pt x="76" y="851"/>
                </a:lnTo>
                <a:lnTo>
                  <a:pt x="76" y="851"/>
                </a:lnTo>
                <a:lnTo>
                  <a:pt x="93" y="843"/>
                </a:lnTo>
                <a:lnTo>
                  <a:pt x="111" y="831"/>
                </a:lnTo>
                <a:lnTo>
                  <a:pt x="134" y="816"/>
                </a:lnTo>
                <a:lnTo>
                  <a:pt x="129" y="801"/>
                </a:lnTo>
                <a:lnTo>
                  <a:pt x="129" y="801"/>
                </a:lnTo>
                <a:lnTo>
                  <a:pt x="133" y="800"/>
                </a:lnTo>
                <a:lnTo>
                  <a:pt x="144" y="792"/>
                </a:lnTo>
                <a:lnTo>
                  <a:pt x="163" y="780"/>
                </a:lnTo>
                <a:lnTo>
                  <a:pt x="174" y="770"/>
                </a:lnTo>
                <a:lnTo>
                  <a:pt x="187" y="758"/>
                </a:lnTo>
                <a:lnTo>
                  <a:pt x="187" y="758"/>
                </a:lnTo>
                <a:lnTo>
                  <a:pt x="194" y="751"/>
                </a:lnTo>
                <a:lnTo>
                  <a:pt x="202" y="742"/>
                </a:lnTo>
                <a:lnTo>
                  <a:pt x="216" y="721"/>
                </a:lnTo>
                <a:lnTo>
                  <a:pt x="231" y="696"/>
                </a:lnTo>
                <a:lnTo>
                  <a:pt x="244" y="669"/>
                </a:lnTo>
                <a:lnTo>
                  <a:pt x="256" y="644"/>
                </a:lnTo>
                <a:lnTo>
                  <a:pt x="266" y="623"/>
                </a:lnTo>
                <a:lnTo>
                  <a:pt x="272" y="605"/>
                </a:lnTo>
                <a:lnTo>
                  <a:pt x="275" y="595"/>
                </a:lnTo>
                <a:lnTo>
                  <a:pt x="275" y="595"/>
                </a:lnTo>
                <a:lnTo>
                  <a:pt x="276" y="588"/>
                </a:lnTo>
                <a:lnTo>
                  <a:pt x="280" y="576"/>
                </a:lnTo>
                <a:lnTo>
                  <a:pt x="285" y="564"/>
                </a:lnTo>
                <a:lnTo>
                  <a:pt x="292" y="550"/>
                </a:lnTo>
                <a:lnTo>
                  <a:pt x="302" y="535"/>
                </a:lnTo>
                <a:lnTo>
                  <a:pt x="315" y="522"/>
                </a:lnTo>
                <a:lnTo>
                  <a:pt x="321" y="516"/>
                </a:lnTo>
                <a:lnTo>
                  <a:pt x="330" y="510"/>
                </a:lnTo>
                <a:lnTo>
                  <a:pt x="339" y="505"/>
                </a:lnTo>
                <a:lnTo>
                  <a:pt x="347" y="500"/>
                </a:lnTo>
                <a:lnTo>
                  <a:pt x="347" y="500"/>
                </a:lnTo>
                <a:lnTo>
                  <a:pt x="357" y="496"/>
                </a:lnTo>
                <a:lnTo>
                  <a:pt x="369" y="493"/>
                </a:lnTo>
                <a:lnTo>
                  <a:pt x="380" y="492"/>
                </a:lnTo>
                <a:lnTo>
                  <a:pt x="391" y="492"/>
                </a:lnTo>
                <a:lnTo>
                  <a:pt x="415" y="495"/>
                </a:lnTo>
                <a:lnTo>
                  <a:pt x="438" y="499"/>
                </a:lnTo>
                <a:lnTo>
                  <a:pt x="458" y="504"/>
                </a:lnTo>
                <a:lnTo>
                  <a:pt x="473" y="510"/>
                </a:lnTo>
                <a:lnTo>
                  <a:pt x="488" y="515"/>
                </a:lnTo>
                <a:lnTo>
                  <a:pt x="541" y="535"/>
                </a:lnTo>
                <a:lnTo>
                  <a:pt x="583" y="535"/>
                </a:lnTo>
                <a:lnTo>
                  <a:pt x="576" y="517"/>
                </a:lnTo>
                <a:lnTo>
                  <a:pt x="576" y="517"/>
                </a:lnTo>
                <a:lnTo>
                  <a:pt x="560" y="520"/>
                </a:lnTo>
                <a:lnTo>
                  <a:pt x="546" y="521"/>
                </a:lnTo>
                <a:lnTo>
                  <a:pt x="539" y="521"/>
                </a:lnTo>
                <a:lnTo>
                  <a:pt x="533" y="520"/>
                </a:lnTo>
                <a:lnTo>
                  <a:pt x="533" y="520"/>
                </a:lnTo>
                <a:lnTo>
                  <a:pt x="528" y="517"/>
                </a:lnTo>
                <a:lnTo>
                  <a:pt x="524" y="515"/>
                </a:lnTo>
                <a:lnTo>
                  <a:pt x="519" y="510"/>
                </a:lnTo>
                <a:lnTo>
                  <a:pt x="517" y="505"/>
                </a:lnTo>
                <a:lnTo>
                  <a:pt x="516" y="502"/>
                </a:lnTo>
                <a:lnTo>
                  <a:pt x="516" y="502"/>
                </a:lnTo>
                <a:lnTo>
                  <a:pt x="514" y="501"/>
                </a:lnTo>
                <a:lnTo>
                  <a:pt x="511" y="500"/>
                </a:lnTo>
                <a:lnTo>
                  <a:pt x="507" y="496"/>
                </a:lnTo>
                <a:lnTo>
                  <a:pt x="506" y="492"/>
                </a:lnTo>
                <a:lnTo>
                  <a:pt x="506" y="490"/>
                </a:lnTo>
                <a:lnTo>
                  <a:pt x="506" y="490"/>
                </a:lnTo>
                <a:lnTo>
                  <a:pt x="506" y="477"/>
                </a:lnTo>
                <a:lnTo>
                  <a:pt x="506" y="472"/>
                </a:lnTo>
                <a:lnTo>
                  <a:pt x="470" y="460"/>
                </a:lnTo>
                <a:lnTo>
                  <a:pt x="468" y="450"/>
                </a:lnTo>
                <a:lnTo>
                  <a:pt x="480" y="424"/>
                </a:lnTo>
                <a:lnTo>
                  <a:pt x="521" y="439"/>
                </a:lnTo>
                <a:lnTo>
                  <a:pt x="541" y="432"/>
                </a:lnTo>
                <a:lnTo>
                  <a:pt x="541" y="432"/>
                </a:lnTo>
                <a:lnTo>
                  <a:pt x="531" y="431"/>
                </a:lnTo>
                <a:lnTo>
                  <a:pt x="523" y="428"/>
                </a:lnTo>
                <a:lnTo>
                  <a:pt x="521" y="427"/>
                </a:lnTo>
                <a:lnTo>
                  <a:pt x="518" y="424"/>
                </a:lnTo>
                <a:lnTo>
                  <a:pt x="518" y="424"/>
                </a:lnTo>
                <a:lnTo>
                  <a:pt x="516" y="421"/>
                </a:lnTo>
                <a:lnTo>
                  <a:pt x="516" y="417"/>
                </a:lnTo>
                <a:lnTo>
                  <a:pt x="516" y="417"/>
                </a:lnTo>
                <a:lnTo>
                  <a:pt x="518" y="416"/>
                </a:lnTo>
                <a:lnTo>
                  <a:pt x="526" y="414"/>
                </a:lnTo>
                <a:lnTo>
                  <a:pt x="526" y="414"/>
                </a:lnTo>
                <a:lnTo>
                  <a:pt x="546" y="412"/>
                </a:lnTo>
                <a:lnTo>
                  <a:pt x="554" y="412"/>
                </a:lnTo>
                <a:lnTo>
                  <a:pt x="560" y="413"/>
                </a:lnTo>
                <a:lnTo>
                  <a:pt x="563" y="414"/>
                </a:lnTo>
                <a:lnTo>
                  <a:pt x="563" y="414"/>
                </a:lnTo>
                <a:lnTo>
                  <a:pt x="567" y="417"/>
                </a:lnTo>
                <a:lnTo>
                  <a:pt x="572" y="422"/>
                </a:lnTo>
                <a:lnTo>
                  <a:pt x="583" y="432"/>
                </a:lnTo>
                <a:lnTo>
                  <a:pt x="592" y="442"/>
                </a:lnTo>
                <a:lnTo>
                  <a:pt x="598" y="447"/>
                </a:lnTo>
                <a:lnTo>
                  <a:pt x="598" y="447"/>
                </a:lnTo>
                <a:lnTo>
                  <a:pt x="606" y="452"/>
                </a:lnTo>
                <a:lnTo>
                  <a:pt x="617" y="460"/>
                </a:lnTo>
                <a:lnTo>
                  <a:pt x="634" y="472"/>
                </a:lnTo>
                <a:lnTo>
                  <a:pt x="634" y="472"/>
                </a:lnTo>
                <a:lnTo>
                  <a:pt x="644" y="475"/>
                </a:lnTo>
                <a:lnTo>
                  <a:pt x="656" y="477"/>
                </a:lnTo>
                <a:lnTo>
                  <a:pt x="656" y="477"/>
                </a:lnTo>
                <a:lnTo>
                  <a:pt x="657" y="476"/>
                </a:lnTo>
                <a:lnTo>
                  <a:pt x="659" y="472"/>
                </a:lnTo>
                <a:lnTo>
                  <a:pt x="664" y="461"/>
                </a:lnTo>
                <a:lnTo>
                  <a:pt x="671" y="437"/>
                </a:lnTo>
                <a:lnTo>
                  <a:pt x="671" y="437"/>
                </a:lnTo>
                <a:lnTo>
                  <a:pt x="678" y="418"/>
                </a:lnTo>
                <a:lnTo>
                  <a:pt x="690" y="387"/>
                </a:lnTo>
                <a:lnTo>
                  <a:pt x="701" y="352"/>
                </a:lnTo>
                <a:lnTo>
                  <a:pt x="705" y="338"/>
                </a:lnTo>
                <a:lnTo>
                  <a:pt x="706" y="326"/>
                </a:lnTo>
                <a:lnTo>
                  <a:pt x="706" y="326"/>
                </a:lnTo>
                <a:lnTo>
                  <a:pt x="706" y="318"/>
                </a:lnTo>
                <a:lnTo>
                  <a:pt x="708" y="309"/>
                </a:lnTo>
                <a:lnTo>
                  <a:pt x="713" y="294"/>
                </a:lnTo>
                <a:lnTo>
                  <a:pt x="718" y="281"/>
                </a:lnTo>
                <a:lnTo>
                  <a:pt x="721" y="274"/>
                </a:lnTo>
                <a:lnTo>
                  <a:pt x="721" y="274"/>
                </a:lnTo>
                <a:lnTo>
                  <a:pt x="733" y="259"/>
                </a:lnTo>
                <a:lnTo>
                  <a:pt x="742" y="249"/>
                </a:lnTo>
                <a:lnTo>
                  <a:pt x="742" y="249"/>
                </a:lnTo>
                <a:lnTo>
                  <a:pt x="737" y="250"/>
                </a:lnTo>
                <a:lnTo>
                  <a:pt x="725" y="251"/>
                </a:lnTo>
                <a:lnTo>
                  <a:pt x="719" y="251"/>
                </a:lnTo>
                <a:lnTo>
                  <a:pt x="713" y="250"/>
                </a:lnTo>
                <a:lnTo>
                  <a:pt x="708" y="247"/>
                </a:lnTo>
                <a:lnTo>
                  <a:pt x="704" y="244"/>
                </a:lnTo>
                <a:lnTo>
                  <a:pt x="704" y="244"/>
                </a:lnTo>
                <a:lnTo>
                  <a:pt x="698" y="234"/>
                </a:lnTo>
                <a:lnTo>
                  <a:pt x="694" y="223"/>
                </a:lnTo>
                <a:lnTo>
                  <a:pt x="691" y="213"/>
                </a:lnTo>
                <a:lnTo>
                  <a:pt x="691" y="213"/>
                </a:lnTo>
                <a:lnTo>
                  <a:pt x="686" y="215"/>
                </a:lnTo>
                <a:lnTo>
                  <a:pt x="683" y="213"/>
                </a:lnTo>
                <a:lnTo>
                  <a:pt x="680" y="212"/>
                </a:lnTo>
                <a:lnTo>
                  <a:pt x="679" y="211"/>
                </a:lnTo>
                <a:lnTo>
                  <a:pt x="679" y="211"/>
                </a:lnTo>
                <a:lnTo>
                  <a:pt x="676" y="206"/>
                </a:lnTo>
                <a:lnTo>
                  <a:pt x="676" y="202"/>
                </a:lnTo>
                <a:lnTo>
                  <a:pt x="676" y="197"/>
                </a:lnTo>
                <a:lnTo>
                  <a:pt x="679" y="193"/>
                </a:lnTo>
                <a:lnTo>
                  <a:pt x="679" y="193"/>
                </a:lnTo>
                <a:lnTo>
                  <a:pt x="680" y="190"/>
                </a:lnTo>
                <a:lnTo>
                  <a:pt x="681" y="185"/>
                </a:lnTo>
                <a:lnTo>
                  <a:pt x="681" y="178"/>
                </a:lnTo>
                <a:lnTo>
                  <a:pt x="681" y="178"/>
                </a:lnTo>
                <a:lnTo>
                  <a:pt x="679" y="175"/>
                </a:lnTo>
                <a:lnTo>
                  <a:pt x="675" y="169"/>
                </a:lnTo>
                <a:lnTo>
                  <a:pt x="669" y="161"/>
                </a:lnTo>
                <a:lnTo>
                  <a:pt x="664" y="151"/>
                </a:lnTo>
                <a:lnTo>
                  <a:pt x="664" y="151"/>
                </a:lnTo>
                <a:lnTo>
                  <a:pt x="656" y="133"/>
                </a:lnTo>
                <a:lnTo>
                  <a:pt x="654" y="127"/>
                </a:lnTo>
                <a:lnTo>
                  <a:pt x="654" y="121"/>
                </a:lnTo>
                <a:lnTo>
                  <a:pt x="654" y="121"/>
                </a:lnTo>
                <a:lnTo>
                  <a:pt x="656" y="105"/>
                </a:lnTo>
                <a:lnTo>
                  <a:pt x="646" y="95"/>
                </a:lnTo>
                <a:lnTo>
                  <a:pt x="646" y="95"/>
                </a:lnTo>
                <a:lnTo>
                  <a:pt x="651" y="88"/>
                </a:lnTo>
                <a:lnTo>
                  <a:pt x="655" y="80"/>
                </a:lnTo>
                <a:lnTo>
                  <a:pt x="657" y="74"/>
                </a:lnTo>
                <a:lnTo>
                  <a:pt x="657" y="74"/>
                </a:lnTo>
                <a:lnTo>
                  <a:pt x="662" y="64"/>
                </a:lnTo>
                <a:lnTo>
                  <a:pt x="674" y="48"/>
                </a:lnTo>
                <a:lnTo>
                  <a:pt x="688" y="28"/>
                </a:lnTo>
                <a:lnTo>
                  <a:pt x="688" y="28"/>
                </a:lnTo>
                <a:lnTo>
                  <a:pt x="685" y="21"/>
                </a:lnTo>
                <a:lnTo>
                  <a:pt x="684" y="16"/>
                </a:lnTo>
                <a:lnTo>
                  <a:pt x="684" y="13"/>
                </a:lnTo>
                <a:lnTo>
                  <a:pt x="684" y="13"/>
                </a:lnTo>
                <a:lnTo>
                  <a:pt x="689" y="10"/>
                </a:lnTo>
                <a:lnTo>
                  <a:pt x="698" y="5"/>
                </a:lnTo>
                <a:lnTo>
                  <a:pt x="711" y="0"/>
                </a:lnTo>
                <a:lnTo>
                  <a:pt x="747" y="2"/>
                </a:lnTo>
                <a:lnTo>
                  <a:pt x="764" y="18"/>
                </a:lnTo>
                <a:lnTo>
                  <a:pt x="764" y="18"/>
                </a:lnTo>
                <a:lnTo>
                  <a:pt x="779" y="16"/>
                </a:lnTo>
                <a:lnTo>
                  <a:pt x="804" y="15"/>
                </a:lnTo>
                <a:lnTo>
                  <a:pt x="804" y="15"/>
                </a:lnTo>
                <a:lnTo>
                  <a:pt x="808" y="16"/>
                </a:lnTo>
                <a:lnTo>
                  <a:pt x="814" y="18"/>
                </a:lnTo>
                <a:lnTo>
                  <a:pt x="827" y="24"/>
                </a:lnTo>
                <a:lnTo>
                  <a:pt x="837" y="33"/>
                </a:lnTo>
                <a:lnTo>
                  <a:pt x="841" y="36"/>
                </a:lnTo>
                <a:lnTo>
                  <a:pt x="844" y="40"/>
                </a:lnTo>
                <a:lnTo>
                  <a:pt x="844" y="40"/>
                </a:lnTo>
                <a:lnTo>
                  <a:pt x="848" y="49"/>
                </a:lnTo>
                <a:lnTo>
                  <a:pt x="855" y="60"/>
                </a:lnTo>
                <a:lnTo>
                  <a:pt x="855" y="60"/>
                </a:lnTo>
                <a:lnTo>
                  <a:pt x="863" y="77"/>
                </a:lnTo>
                <a:lnTo>
                  <a:pt x="866" y="83"/>
                </a:lnTo>
                <a:lnTo>
                  <a:pt x="867" y="88"/>
                </a:lnTo>
                <a:lnTo>
                  <a:pt x="867" y="88"/>
                </a:lnTo>
                <a:lnTo>
                  <a:pt x="866" y="89"/>
                </a:lnTo>
                <a:lnTo>
                  <a:pt x="865" y="92"/>
                </a:lnTo>
                <a:lnTo>
                  <a:pt x="861" y="94"/>
                </a:lnTo>
                <a:lnTo>
                  <a:pt x="855" y="98"/>
                </a:lnTo>
                <a:lnTo>
                  <a:pt x="857" y="118"/>
                </a:lnTo>
                <a:lnTo>
                  <a:pt x="855" y="126"/>
                </a:lnTo>
                <a:lnTo>
                  <a:pt x="852" y="138"/>
                </a:lnTo>
                <a:lnTo>
                  <a:pt x="852" y="138"/>
                </a:lnTo>
                <a:lnTo>
                  <a:pt x="851" y="144"/>
                </a:lnTo>
                <a:lnTo>
                  <a:pt x="850" y="148"/>
                </a:lnTo>
                <a:lnTo>
                  <a:pt x="851" y="151"/>
                </a:lnTo>
                <a:lnTo>
                  <a:pt x="852" y="151"/>
                </a:lnTo>
                <a:lnTo>
                  <a:pt x="852" y="15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6">
            <a:extLst>
              <a:ext uri="{FF2B5EF4-FFF2-40B4-BE49-F238E27FC236}">
                <a16:creationId xmlns:a16="http://schemas.microsoft.com/office/drawing/2014/main" id="{EB02B54E-B4C4-4D0B-83E6-02C15AF3F60F}"/>
              </a:ext>
            </a:extLst>
          </p:cNvPr>
          <p:cNvSpPr>
            <a:spLocks/>
          </p:cNvSpPr>
          <p:nvPr/>
        </p:nvSpPr>
        <p:spPr bwMode="auto">
          <a:xfrm>
            <a:off x="1292825" y="977199"/>
            <a:ext cx="1666739" cy="2385161"/>
          </a:xfrm>
          <a:custGeom>
            <a:avLst/>
            <a:gdLst>
              <a:gd name="T0" fmla="*/ 206 w 696"/>
              <a:gd name="T1" fmla="*/ 0 h 996"/>
              <a:gd name="T2" fmla="*/ 179 w 696"/>
              <a:gd name="T3" fmla="*/ 11 h 996"/>
              <a:gd name="T4" fmla="*/ 156 w 696"/>
              <a:gd name="T5" fmla="*/ 30 h 996"/>
              <a:gd name="T6" fmla="*/ 135 w 696"/>
              <a:gd name="T7" fmla="*/ 54 h 996"/>
              <a:gd name="T8" fmla="*/ 130 w 696"/>
              <a:gd name="T9" fmla="*/ 93 h 996"/>
              <a:gd name="T10" fmla="*/ 125 w 696"/>
              <a:gd name="T11" fmla="*/ 115 h 996"/>
              <a:gd name="T12" fmla="*/ 121 w 696"/>
              <a:gd name="T13" fmla="*/ 135 h 996"/>
              <a:gd name="T14" fmla="*/ 100 w 696"/>
              <a:gd name="T15" fmla="*/ 145 h 996"/>
              <a:gd name="T16" fmla="*/ 78 w 696"/>
              <a:gd name="T17" fmla="*/ 181 h 996"/>
              <a:gd name="T18" fmla="*/ 23 w 696"/>
              <a:gd name="T19" fmla="*/ 257 h 996"/>
              <a:gd name="T20" fmla="*/ 5 w 696"/>
              <a:gd name="T21" fmla="*/ 320 h 996"/>
              <a:gd name="T22" fmla="*/ 3 w 696"/>
              <a:gd name="T23" fmla="*/ 402 h 996"/>
              <a:gd name="T24" fmla="*/ 4 w 696"/>
              <a:gd name="T25" fmla="*/ 523 h 996"/>
              <a:gd name="T26" fmla="*/ 31 w 696"/>
              <a:gd name="T27" fmla="*/ 581 h 996"/>
              <a:gd name="T28" fmla="*/ 53 w 696"/>
              <a:gd name="T29" fmla="*/ 663 h 996"/>
              <a:gd name="T30" fmla="*/ 75 w 696"/>
              <a:gd name="T31" fmla="*/ 712 h 996"/>
              <a:gd name="T32" fmla="*/ 129 w 696"/>
              <a:gd name="T33" fmla="*/ 742 h 996"/>
              <a:gd name="T34" fmla="*/ 271 w 696"/>
              <a:gd name="T35" fmla="*/ 752 h 996"/>
              <a:gd name="T36" fmla="*/ 423 w 696"/>
              <a:gd name="T37" fmla="*/ 802 h 996"/>
              <a:gd name="T38" fmla="*/ 439 w 696"/>
              <a:gd name="T39" fmla="*/ 847 h 996"/>
              <a:gd name="T40" fmla="*/ 431 w 696"/>
              <a:gd name="T41" fmla="*/ 887 h 996"/>
              <a:gd name="T42" fmla="*/ 444 w 696"/>
              <a:gd name="T43" fmla="*/ 900 h 996"/>
              <a:gd name="T44" fmla="*/ 472 w 696"/>
              <a:gd name="T45" fmla="*/ 928 h 996"/>
              <a:gd name="T46" fmla="*/ 469 w 696"/>
              <a:gd name="T47" fmla="*/ 954 h 996"/>
              <a:gd name="T48" fmla="*/ 487 w 696"/>
              <a:gd name="T49" fmla="*/ 977 h 996"/>
              <a:gd name="T50" fmla="*/ 538 w 696"/>
              <a:gd name="T51" fmla="*/ 991 h 996"/>
              <a:gd name="T52" fmla="*/ 625 w 696"/>
              <a:gd name="T53" fmla="*/ 992 h 996"/>
              <a:gd name="T54" fmla="*/ 680 w 696"/>
              <a:gd name="T55" fmla="*/ 972 h 996"/>
              <a:gd name="T56" fmla="*/ 696 w 696"/>
              <a:gd name="T57" fmla="*/ 956 h 996"/>
              <a:gd name="T58" fmla="*/ 631 w 696"/>
              <a:gd name="T59" fmla="*/ 918 h 996"/>
              <a:gd name="T60" fmla="*/ 607 w 696"/>
              <a:gd name="T61" fmla="*/ 878 h 996"/>
              <a:gd name="T62" fmla="*/ 646 w 696"/>
              <a:gd name="T63" fmla="*/ 862 h 996"/>
              <a:gd name="T64" fmla="*/ 651 w 696"/>
              <a:gd name="T65" fmla="*/ 842 h 996"/>
              <a:gd name="T66" fmla="*/ 646 w 696"/>
              <a:gd name="T67" fmla="*/ 829 h 996"/>
              <a:gd name="T68" fmla="*/ 635 w 696"/>
              <a:gd name="T69" fmla="*/ 822 h 996"/>
              <a:gd name="T70" fmla="*/ 580 w 696"/>
              <a:gd name="T71" fmla="*/ 814 h 996"/>
              <a:gd name="T72" fmla="*/ 565 w 696"/>
              <a:gd name="T73" fmla="*/ 795 h 996"/>
              <a:gd name="T74" fmla="*/ 574 w 696"/>
              <a:gd name="T75" fmla="*/ 785 h 996"/>
              <a:gd name="T76" fmla="*/ 580 w 696"/>
              <a:gd name="T77" fmla="*/ 681 h 996"/>
              <a:gd name="T78" fmla="*/ 548 w 696"/>
              <a:gd name="T79" fmla="*/ 547 h 996"/>
              <a:gd name="T80" fmla="*/ 526 w 696"/>
              <a:gd name="T81" fmla="*/ 507 h 996"/>
              <a:gd name="T82" fmla="*/ 500 w 696"/>
              <a:gd name="T83" fmla="*/ 489 h 996"/>
              <a:gd name="T84" fmla="*/ 367 w 696"/>
              <a:gd name="T85" fmla="*/ 489 h 996"/>
              <a:gd name="T86" fmla="*/ 371 w 696"/>
              <a:gd name="T87" fmla="*/ 459 h 996"/>
              <a:gd name="T88" fmla="*/ 387 w 696"/>
              <a:gd name="T89" fmla="*/ 445 h 996"/>
              <a:gd name="T90" fmla="*/ 388 w 696"/>
              <a:gd name="T91" fmla="*/ 433 h 996"/>
              <a:gd name="T92" fmla="*/ 503 w 696"/>
              <a:gd name="T93" fmla="*/ 346 h 996"/>
              <a:gd name="T94" fmla="*/ 335 w 696"/>
              <a:gd name="T95" fmla="*/ 357 h 996"/>
              <a:gd name="T96" fmla="*/ 303 w 696"/>
              <a:gd name="T97" fmla="*/ 356 h 996"/>
              <a:gd name="T98" fmla="*/ 272 w 696"/>
              <a:gd name="T99" fmla="*/ 291 h 996"/>
              <a:gd name="T100" fmla="*/ 230 w 696"/>
              <a:gd name="T101" fmla="*/ 234 h 996"/>
              <a:gd name="T102" fmla="*/ 260 w 696"/>
              <a:gd name="T103" fmla="*/ 229 h 996"/>
              <a:gd name="T104" fmla="*/ 273 w 696"/>
              <a:gd name="T105" fmla="*/ 203 h 996"/>
              <a:gd name="T106" fmla="*/ 283 w 696"/>
              <a:gd name="T107" fmla="*/ 193 h 996"/>
              <a:gd name="T108" fmla="*/ 288 w 696"/>
              <a:gd name="T109" fmla="*/ 178 h 996"/>
              <a:gd name="T110" fmla="*/ 298 w 696"/>
              <a:gd name="T111" fmla="*/ 150 h 996"/>
              <a:gd name="T112" fmla="*/ 323 w 696"/>
              <a:gd name="T113" fmla="*/ 124 h 996"/>
              <a:gd name="T114" fmla="*/ 327 w 696"/>
              <a:gd name="T115" fmla="*/ 111 h 996"/>
              <a:gd name="T116" fmla="*/ 334 w 696"/>
              <a:gd name="T117" fmla="*/ 93 h 996"/>
              <a:gd name="T118" fmla="*/ 327 w 696"/>
              <a:gd name="T119" fmla="*/ 69 h 996"/>
              <a:gd name="T120" fmla="*/ 303 w 696"/>
              <a:gd name="T121" fmla="*/ 42 h 9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96" h="996">
                <a:moveTo>
                  <a:pt x="243" y="10"/>
                </a:moveTo>
                <a:lnTo>
                  <a:pt x="243" y="10"/>
                </a:lnTo>
                <a:lnTo>
                  <a:pt x="226" y="4"/>
                </a:lnTo>
                <a:lnTo>
                  <a:pt x="212" y="1"/>
                </a:lnTo>
                <a:lnTo>
                  <a:pt x="206" y="0"/>
                </a:lnTo>
                <a:lnTo>
                  <a:pt x="202" y="0"/>
                </a:lnTo>
                <a:lnTo>
                  <a:pt x="202" y="0"/>
                </a:lnTo>
                <a:lnTo>
                  <a:pt x="198" y="1"/>
                </a:lnTo>
                <a:lnTo>
                  <a:pt x="192" y="4"/>
                </a:lnTo>
                <a:lnTo>
                  <a:pt x="179" y="11"/>
                </a:lnTo>
                <a:lnTo>
                  <a:pt x="163" y="20"/>
                </a:lnTo>
                <a:lnTo>
                  <a:pt x="163" y="20"/>
                </a:lnTo>
                <a:lnTo>
                  <a:pt x="162" y="21"/>
                </a:lnTo>
                <a:lnTo>
                  <a:pt x="156" y="30"/>
                </a:lnTo>
                <a:lnTo>
                  <a:pt x="156" y="30"/>
                </a:lnTo>
                <a:lnTo>
                  <a:pt x="151" y="36"/>
                </a:lnTo>
                <a:lnTo>
                  <a:pt x="145" y="42"/>
                </a:lnTo>
                <a:lnTo>
                  <a:pt x="139" y="47"/>
                </a:lnTo>
                <a:lnTo>
                  <a:pt x="135" y="54"/>
                </a:lnTo>
                <a:lnTo>
                  <a:pt x="135" y="54"/>
                </a:lnTo>
                <a:lnTo>
                  <a:pt x="132" y="61"/>
                </a:lnTo>
                <a:lnTo>
                  <a:pt x="130" y="67"/>
                </a:lnTo>
                <a:lnTo>
                  <a:pt x="130" y="78"/>
                </a:lnTo>
                <a:lnTo>
                  <a:pt x="130" y="93"/>
                </a:lnTo>
                <a:lnTo>
                  <a:pt x="130" y="93"/>
                </a:lnTo>
                <a:lnTo>
                  <a:pt x="129" y="97"/>
                </a:lnTo>
                <a:lnTo>
                  <a:pt x="127" y="103"/>
                </a:lnTo>
                <a:lnTo>
                  <a:pt x="125" y="108"/>
                </a:lnTo>
                <a:lnTo>
                  <a:pt x="125" y="115"/>
                </a:lnTo>
                <a:lnTo>
                  <a:pt x="125" y="115"/>
                </a:lnTo>
                <a:lnTo>
                  <a:pt x="125" y="120"/>
                </a:lnTo>
                <a:lnTo>
                  <a:pt x="125" y="124"/>
                </a:lnTo>
                <a:lnTo>
                  <a:pt x="124" y="129"/>
                </a:lnTo>
                <a:lnTo>
                  <a:pt x="121" y="135"/>
                </a:lnTo>
                <a:lnTo>
                  <a:pt x="121" y="135"/>
                </a:lnTo>
                <a:lnTo>
                  <a:pt x="119" y="138"/>
                </a:lnTo>
                <a:lnTo>
                  <a:pt x="117" y="140"/>
                </a:lnTo>
                <a:lnTo>
                  <a:pt x="109" y="143"/>
                </a:lnTo>
                <a:lnTo>
                  <a:pt x="102" y="144"/>
                </a:lnTo>
                <a:lnTo>
                  <a:pt x="100" y="145"/>
                </a:lnTo>
                <a:lnTo>
                  <a:pt x="99" y="147"/>
                </a:lnTo>
                <a:lnTo>
                  <a:pt x="99" y="147"/>
                </a:lnTo>
                <a:lnTo>
                  <a:pt x="87" y="168"/>
                </a:lnTo>
                <a:lnTo>
                  <a:pt x="87" y="168"/>
                </a:lnTo>
                <a:lnTo>
                  <a:pt x="78" y="181"/>
                </a:lnTo>
                <a:lnTo>
                  <a:pt x="60" y="205"/>
                </a:lnTo>
                <a:lnTo>
                  <a:pt x="38" y="232"/>
                </a:lnTo>
                <a:lnTo>
                  <a:pt x="29" y="246"/>
                </a:lnTo>
                <a:lnTo>
                  <a:pt x="23" y="257"/>
                </a:lnTo>
                <a:lnTo>
                  <a:pt x="23" y="257"/>
                </a:lnTo>
                <a:lnTo>
                  <a:pt x="18" y="267"/>
                </a:lnTo>
                <a:lnTo>
                  <a:pt x="14" y="278"/>
                </a:lnTo>
                <a:lnTo>
                  <a:pt x="10" y="291"/>
                </a:lnTo>
                <a:lnTo>
                  <a:pt x="7" y="306"/>
                </a:lnTo>
                <a:lnTo>
                  <a:pt x="5" y="320"/>
                </a:lnTo>
                <a:lnTo>
                  <a:pt x="3" y="334"/>
                </a:lnTo>
                <a:lnTo>
                  <a:pt x="3" y="348"/>
                </a:lnTo>
                <a:lnTo>
                  <a:pt x="3" y="362"/>
                </a:lnTo>
                <a:lnTo>
                  <a:pt x="3" y="362"/>
                </a:lnTo>
                <a:lnTo>
                  <a:pt x="3" y="402"/>
                </a:lnTo>
                <a:lnTo>
                  <a:pt x="2" y="452"/>
                </a:lnTo>
                <a:lnTo>
                  <a:pt x="0" y="515"/>
                </a:lnTo>
                <a:lnTo>
                  <a:pt x="0" y="515"/>
                </a:lnTo>
                <a:lnTo>
                  <a:pt x="1" y="518"/>
                </a:lnTo>
                <a:lnTo>
                  <a:pt x="4" y="523"/>
                </a:lnTo>
                <a:lnTo>
                  <a:pt x="15" y="537"/>
                </a:lnTo>
                <a:lnTo>
                  <a:pt x="26" y="551"/>
                </a:lnTo>
                <a:lnTo>
                  <a:pt x="30" y="557"/>
                </a:lnTo>
                <a:lnTo>
                  <a:pt x="31" y="561"/>
                </a:lnTo>
                <a:lnTo>
                  <a:pt x="31" y="581"/>
                </a:lnTo>
                <a:lnTo>
                  <a:pt x="31" y="581"/>
                </a:lnTo>
                <a:lnTo>
                  <a:pt x="32" y="588"/>
                </a:lnTo>
                <a:lnTo>
                  <a:pt x="35" y="602"/>
                </a:lnTo>
                <a:lnTo>
                  <a:pt x="46" y="642"/>
                </a:lnTo>
                <a:lnTo>
                  <a:pt x="53" y="663"/>
                </a:lnTo>
                <a:lnTo>
                  <a:pt x="61" y="683"/>
                </a:lnTo>
                <a:lnTo>
                  <a:pt x="68" y="701"/>
                </a:lnTo>
                <a:lnTo>
                  <a:pt x="72" y="708"/>
                </a:lnTo>
                <a:lnTo>
                  <a:pt x="75" y="712"/>
                </a:lnTo>
                <a:lnTo>
                  <a:pt x="75" y="712"/>
                </a:lnTo>
                <a:lnTo>
                  <a:pt x="83" y="720"/>
                </a:lnTo>
                <a:lnTo>
                  <a:pt x="92" y="726"/>
                </a:lnTo>
                <a:lnTo>
                  <a:pt x="101" y="732"/>
                </a:lnTo>
                <a:lnTo>
                  <a:pt x="111" y="736"/>
                </a:lnTo>
                <a:lnTo>
                  <a:pt x="129" y="742"/>
                </a:lnTo>
                <a:lnTo>
                  <a:pt x="141" y="746"/>
                </a:lnTo>
                <a:lnTo>
                  <a:pt x="141" y="746"/>
                </a:lnTo>
                <a:lnTo>
                  <a:pt x="155" y="747"/>
                </a:lnTo>
                <a:lnTo>
                  <a:pt x="186" y="748"/>
                </a:lnTo>
                <a:lnTo>
                  <a:pt x="271" y="752"/>
                </a:lnTo>
                <a:lnTo>
                  <a:pt x="391" y="755"/>
                </a:lnTo>
                <a:lnTo>
                  <a:pt x="391" y="755"/>
                </a:lnTo>
                <a:lnTo>
                  <a:pt x="408" y="778"/>
                </a:lnTo>
                <a:lnTo>
                  <a:pt x="419" y="795"/>
                </a:lnTo>
                <a:lnTo>
                  <a:pt x="423" y="802"/>
                </a:lnTo>
                <a:lnTo>
                  <a:pt x="424" y="807"/>
                </a:lnTo>
                <a:lnTo>
                  <a:pt x="424" y="807"/>
                </a:lnTo>
                <a:lnTo>
                  <a:pt x="427" y="817"/>
                </a:lnTo>
                <a:lnTo>
                  <a:pt x="431" y="830"/>
                </a:lnTo>
                <a:lnTo>
                  <a:pt x="439" y="847"/>
                </a:lnTo>
                <a:lnTo>
                  <a:pt x="439" y="847"/>
                </a:lnTo>
                <a:lnTo>
                  <a:pt x="437" y="854"/>
                </a:lnTo>
                <a:lnTo>
                  <a:pt x="434" y="869"/>
                </a:lnTo>
                <a:lnTo>
                  <a:pt x="431" y="879"/>
                </a:lnTo>
                <a:lnTo>
                  <a:pt x="431" y="887"/>
                </a:lnTo>
                <a:lnTo>
                  <a:pt x="432" y="893"/>
                </a:lnTo>
                <a:lnTo>
                  <a:pt x="434" y="895"/>
                </a:lnTo>
                <a:lnTo>
                  <a:pt x="435" y="897"/>
                </a:lnTo>
                <a:lnTo>
                  <a:pt x="435" y="897"/>
                </a:lnTo>
                <a:lnTo>
                  <a:pt x="444" y="900"/>
                </a:lnTo>
                <a:lnTo>
                  <a:pt x="452" y="903"/>
                </a:lnTo>
                <a:lnTo>
                  <a:pt x="462" y="905"/>
                </a:lnTo>
                <a:lnTo>
                  <a:pt x="462" y="905"/>
                </a:lnTo>
                <a:lnTo>
                  <a:pt x="467" y="916"/>
                </a:lnTo>
                <a:lnTo>
                  <a:pt x="472" y="928"/>
                </a:lnTo>
                <a:lnTo>
                  <a:pt x="472" y="928"/>
                </a:lnTo>
                <a:lnTo>
                  <a:pt x="471" y="932"/>
                </a:lnTo>
                <a:lnTo>
                  <a:pt x="469" y="939"/>
                </a:lnTo>
                <a:lnTo>
                  <a:pt x="468" y="949"/>
                </a:lnTo>
                <a:lnTo>
                  <a:pt x="469" y="954"/>
                </a:lnTo>
                <a:lnTo>
                  <a:pt x="470" y="959"/>
                </a:lnTo>
                <a:lnTo>
                  <a:pt x="470" y="959"/>
                </a:lnTo>
                <a:lnTo>
                  <a:pt x="475" y="967"/>
                </a:lnTo>
                <a:lnTo>
                  <a:pt x="480" y="973"/>
                </a:lnTo>
                <a:lnTo>
                  <a:pt x="487" y="977"/>
                </a:lnTo>
                <a:lnTo>
                  <a:pt x="498" y="982"/>
                </a:lnTo>
                <a:lnTo>
                  <a:pt x="498" y="982"/>
                </a:lnTo>
                <a:lnTo>
                  <a:pt x="505" y="985"/>
                </a:lnTo>
                <a:lnTo>
                  <a:pt x="515" y="987"/>
                </a:lnTo>
                <a:lnTo>
                  <a:pt x="538" y="991"/>
                </a:lnTo>
                <a:lnTo>
                  <a:pt x="587" y="996"/>
                </a:lnTo>
                <a:lnTo>
                  <a:pt x="587" y="996"/>
                </a:lnTo>
                <a:lnTo>
                  <a:pt x="598" y="996"/>
                </a:lnTo>
                <a:lnTo>
                  <a:pt x="611" y="995"/>
                </a:lnTo>
                <a:lnTo>
                  <a:pt x="625" y="992"/>
                </a:lnTo>
                <a:lnTo>
                  <a:pt x="641" y="989"/>
                </a:lnTo>
                <a:lnTo>
                  <a:pt x="654" y="985"/>
                </a:lnTo>
                <a:lnTo>
                  <a:pt x="666" y="980"/>
                </a:lnTo>
                <a:lnTo>
                  <a:pt x="676" y="975"/>
                </a:lnTo>
                <a:lnTo>
                  <a:pt x="680" y="972"/>
                </a:lnTo>
                <a:lnTo>
                  <a:pt x="683" y="969"/>
                </a:lnTo>
                <a:lnTo>
                  <a:pt x="683" y="969"/>
                </a:lnTo>
                <a:lnTo>
                  <a:pt x="691" y="961"/>
                </a:lnTo>
                <a:lnTo>
                  <a:pt x="696" y="957"/>
                </a:lnTo>
                <a:lnTo>
                  <a:pt x="696" y="956"/>
                </a:lnTo>
                <a:lnTo>
                  <a:pt x="695" y="955"/>
                </a:lnTo>
                <a:lnTo>
                  <a:pt x="688" y="951"/>
                </a:lnTo>
                <a:lnTo>
                  <a:pt x="688" y="951"/>
                </a:lnTo>
                <a:lnTo>
                  <a:pt x="656" y="932"/>
                </a:lnTo>
                <a:lnTo>
                  <a:pt x="631" y="918"/>
                </a:lnTo>
                <a:lnTo>
                  <a:pt x="631" y="918"/>
                </a:lnTo>
                <a:lnTo>
                  <a:pt x="625" y="911"/>
                </a:lnTo>
                <a:lnTo>
                  <a:pt x="617" y="897"/>
                </a:lnTo>
                <a:lnTo>
                  <a:pt x="607" y="878"/>
                </a:lnTo>
                <a:lnTo>
                  <a:pt x="607" y="878"/>
                </a:lnTo>
                <a:lnTo>
                  <a:pt x="622" y="873"/>
                </a:lnTo>
                <a:lnTo>
                  <a:pt x="634" y="868"/>
                </a:lnTo>
                <a:lnTo>
                  <a:pt x="643" y="864"/>
                </a:lnTo>
                <a:lnTo>
                  <a:pt x="643" y="864"/>
                </a:lnTo>
                <a:lnTo>
                  <a:pt x="646" y="862"/>
                </a:lnTo>
                <a:lnTo>
                  <a:pt x="648" y="858"/>
                </a:lnTo>
                <a:lnTo>
                  <a:pt x="649" y="855"/>
                </a:lnTo>
                <a:lnTo>
                  <a:pt x="651" y="850"/>
                </a:lnTo>
                <a:lnTo>
                  <a:pt x="651" y="846"/>
                </a:lnTo>
                <a:lnTo>
                  <a:pt x="651" y="842"/>
                </a:lnTo>
                <a:lnTo>
                  <a:pt x="650" y="838"/>
                </a:lnTo>
                <a:lnTo>
                  <a:pt x="648" y="834"/>
                </a:lnTo>
                <a:lnTo>
                  <a:pt x="648" y="834"/>
                </a:lnTo>
                <a:lnTo>
                  <a:pt x="646" y="831"/>
                </a:lnTo>
                <a:lnTo>
                  <a:pt x="646" y="829"/>
                </a:lnTo>
                <a:lnTo>
                  <a:pt x="646" y="826"/>
                </a:lnTo>
                <a:lnTo>
                  <a:pt x="646" y="825"/>
                </a:lnTo>
                <a:lnTo>
                  <a:pt x="644" y="825"/>
                </a:lnTo>
                <a:lnTo>
                  <a:pt x="635" y="822"/>
                </a:lnTo>
                <a:lnTo>
                  <a:pt x="635" y="822"/>
                </a:lnTo>
                <a:lnTo>
                  <a:pt x="618" y="820"/>
                </a:lnTo>
                <a:lnTo>
                  <a:pt x="602" y="819"/>
                </a:lnTo>
                <a:lnTo>
                  <a:pt x="589" y="817"/>
                </a:lnTo>
                <a:lnTo>
                  <a:pt x="584" y="816"/>
                </a:lnTo>
                <a:lnTo>
                  <a:pt x="580" y="814"/>
                </a:lnTo>
                <a:lnTo>
                  <a:pt x="580" y="814"/>
                </a:lnTo>
                <a:lnTo>
                  <a:pt x="575" y="810"/>
                </a:lnTo>
                <a:lnTo>
                  <a:pt x="571" y="806"/>
                </a:lnTo>
                <a:lnTo>
                  <a:pt x="568" y="801"/>
                </a:lnTo>
                <a:lnTo>
                  <a:pt x="565" y="795"/>
                </a:lnTo>
                <a:lnTo>
                  <a:pt x="565" y="795"/>
                </a:lnTo>
                <a:lnTo>
                  <a:pt x="565" y="793"/>
                </a:lnTo>
                <a:lnTo>
                  <a:pt x="566" y="791"/>
                </a:lnTo>
                <a:lnTo>
                  <a:pt x="569" y="788"/>
                </a:lnTo>
                <a:lnTo>
                  <a:pt x="574" y="785"/>
                </a:lnTo>
                <a:lnTo>
                  <a:pt x="580" y="782"/>
                </a:lnTo>
                <a:lnTo>
                  <a:pt x="592" y="778"/>
                </a:lnTo>
                <a:lnTo>
                  <a:pt x="597" y="777"/>
                </a:lnTo>
                <a:lnTo>
                  <a:pt x="597" y="777"/>
                </a:lnTo>
                <a:lnTo>
                  <a:pt x="580" y="681"/>
                </a:lnTo>
                <a:lnTo>
                  <a:pt x="567" y="613"/>
                </a:lnTo>
                <a:lnTo>
                  <a:pt x="562" y="588"/>
                </a:lnTo>
                <a:lnTo>
                  <a:pt x="558" y="576"/>
                </a:lnTo>
                <a:lnTo>
                  <a:pt x="558" y="576"/>
                </a:lnTo>
                <a:lnTo>
                  <a:pt x="548" y="547"/>
                </a:lnTo>
                <a:lnTo>
                  <a:pt x="542" y="532"/>
                </a:lnTo>
                <a:lnTo>
                  <a:pt x="534" y="518"/>
                </a:lnTo>
                <a:lnTo>
                  <a:pt x="534" y="518"/>
                </a:lnTo>
                <a:lnTo>
                  <a:pt x="530" y="513"/>
                </a:lnTo>
                <a:lnTo>
                  <a:pt x="526" y="507"/>
                </a:lnTo>
                <a:lnTo>
                  <a:pt x="516" y="499"/>
                </a:lnTo>
                <a:lnTo>
                  <a:pt x="507" y="492"/>
                </a:lnTo>
                <a:lnTo>
                  <a:pt x="503" y="490"/>
                </a:lnTo>
                <a:lnTo>
                  <a:pt x="500" y="489"/>
                </a:lnTo>
                <a:lnTo>
                  <a:pt x="500" y="489"/>
                </a:lnTo>
                <a:lnTo>
                  <a:pt x="476" y="489"/>
                </a:lnTo>
                <a:lnTo>
                  <a:pt x="455" y="489"/>
                </a:lnTo>
                <a:lnTo>
                  <a:pt x="455" y="489"/>
                </a:lnTo>
                <a:lnTo>
                  <a:pt x="409" y="489"/>
                </a:lnTo>
                <a:lnTo>
                  <a:pt x="367" y="489"/>
                </a:lnTo>
                <a:lnTo>
                  <a:pt x="344" y="492"/>
                </a:lnTo>
                <a:lnTo>
                  <a:pt x="324" y="472"/>
                </a:lnTo>
                <a:lnTo>
                  <a:pt x="324" y="472"/>
                </a:lnTo>
                <a:lnTo>
                  <a:pt x="343" y="467"/>
                </a:lnTo>
                <a:lnTo>
                  <a:pt x="371" y="459"/>
                </a:lnTo>
                <a:lnTo>
                  <a:pt x="371" y="459"/>
                </a:lnTo>
                <a:lnTo>
                  <a:pt x="375" y="457"/>
                </a:lnTo>
                <a:lnTo>
                  <a:pt x="379" y="455"/>
                </a:lnTo>
                <a:lnTo>
                  <a:pt x="384" y="449"/>
                </a:lnTo>
                <a:lnTo>
                  <a:pt x="387" y="445"/>
                </a:lnTo>
                <a:lnTo>
                  <a:pt x="388" y="443"/>
                </a:lnTo>
                <a:lnTo>
                  <a:pt x="388" y="443"/>
                </a:lnTo>
                <a:lnTo>
                  <a:pt x="388" y="440"/>
                </a:lnTo>
                <a:lnTo>
                  <a:pt x="388" y="433"/>
                </a:lnTo>
                <a:lnTo>
                  <a:pt x="388" y="433"/>
                </a:lnTo>
                <a:lnTo>
                  <a:pt x="388" y="417"/>
                </a:lnTo>
                <a:lnTo>
                  <a:pt x="388" y="407"/>
                </a:lnTo>
                <a:lnTo>
                  <a:pt x="391" y="395"/>
                </a:lnTo>
                <a:lnTo>
                  <a:pt x="500" y="354"/>
                </a:lnTo>
                <a:lnTo>
                  <a:pt x="503" y="346"/>
                </a:lnTo>
                <a:lnTo>
                  <a:pt x="482" y="331"/>
                </a:lnTo>
                <a:lnTo>
                  <a:pt x="465" y="293"/>
                </a:lnTo>
                <a:lnTo>
                  <a:pt x="452" y="295"/>
                </a:lnTo>
                <a:lnTo>
                  <a:pt x="334" y="346"/>
                </a:lnTo>
                <a:lnTo>
                  <a:pt x="335" y="357"/>
                </a:lnTo>
                <a:lnTo>
                  <a:pt x="324" y="370"/>
                </a:lnTo>
                <a:lnTo>
                  <a:pt x="322" y="382"/>
                </a:lnTo>
                <a:lnTo>
                  <a:pt x="304" y="361"/>
                </a:lnTo>
                <a:lnTo>
                  <a:pt x="304" y="361"/>
                </a:lnTo>
                <a:lnTo>
                  <a:pt x="303" y="356"/>
                </a:lnTo>
                <a:lnTo>
                  <a:pt x="301" y="350"/>
                </a:lnTo>
                <a:lnTo>
                  <a:pt x="298" y="342"/>
                </a:lnTo>
                <a:lnTo>
                  <a:pt x="280" y="306"/>
                </a:lnTo>
                <a:lnTo>
                  <a:pt x="280" y="306"/>
                </a:lnTo>
                <a:lnTo>
                  <a:pt x="272" y="291"/>
                </a:lnTo>
                <a:lnTo>
                  <a:pt x="265" y="280"/>
                </a:lnTo>
                <a:lnTo>
                  <a:pt x="265" y="280"/>
                </a:lnTo>
                <a:lnTo>
                  <a:pt x="244" y="262"/>
                </a:lnTo>
                <a:lnTo>
                  <a:pt x="224" y="247"/>
                </a:lnTo>
                <a:lnTo>
                  <a:pt x="230" y="234"/>
                </a:lnTo>
                <a:lnTo>
                  <a:pt x="230" y="234"/>
                </a:lnTo>
                <a:lnTo>
                  <a:pt x="243" y="233"/>
                </a:lnTo>
                <a:lnTo>
                  <a:pt x="253" y="231"/>
                </a:lnTo>
                <a:lnTo>
                  <a:pt x="260" y="229"/>
                </a:lnTo>
                <a:lnTo>
                  <a:pt x="260" y="229"/>
                </a:lnTo>
                <a:lnTo>
                  <a:pt x="262" y="227"/>
                </a:lnTo>
                <a:lnTo>
                  <a:pt x="264" y="224"/>
                </a:lnTo>
                <a:lnTo>
                  <a:pt x="269" y="215"/>
                </a:lnTo>
                <a:lnTo>
                  <a:pt x="273" y="203"/>
                </a:lnTo>
                <a:lnTo>
                  <a:pt x="273" y="203"/>
                </a:lnTo>
                <a:lnTo>
                  <a:pt x="274" y="201"/>
                </a:lnTo>
                <a:lnTo>
                  <a:pt x="276" y="199"/>
                </a:lnTo>
                <a:lnTo>
                  <a:pt x="280" y="196"/>
                </a:lnTo>
                <a:lnTo>
                  <a:pt x="280" y="196"/>
                </a:lnTo>
                <a:lnTo>
                  <a:pt x="283" y="193"/>
                </a:lnTo>
                <a:lnTo>
                  <a:pt x="285" y="191"/>
                </a:lnTo>
                <a:lnTo>
                  <a:pt x="286" y="186"/>
                </a:lnTo>
                <a:lnTo>
                  <a:pt x="286" y="186"/>
                </a:lnTo>
                <a:lnTo>
                  <a:pt x="287" y="182"/>
                </a:lnTo>
                <a:lnTo>
                  <a:pt x="288" y="178"/>
                </a:lnTo>
                <a:lnTo>
                  <a:pt x="290" y="165"/>
                </a:lnTo>
                <a:lnTo>
                  <a:pt x="290" y="165"/>
                </a:lnTo>
                <a:lnTo>
                  <a:pt x="291" y="159"/>
                </a:lnTo>
                <a:lnTo>
                  <a:pt x="294" y="154"/>
                </a:lnTo>
                <a:lnTo>
                  <a:pt x="298" y="150"/>
                </a:lnTo>
                <a:lnTo>
                  <a:pt x="303" y="145"/>
                </a:lnTo>
                <a:lnTo>
                  <a:pt x="303" y="145"/>
                </a:lnTo>
                <a:lnTo>
                  <a:pt x="317" y="133"/>
                </a:lnTo>
                <a:lnTo>
                  <a:pt x="322" y="127"/>
                </a:lnTo>
                <a:lnTo>
                  <a:pt x="323" y="124"/>
                </a:lnTo>
                <a:lnTo>
                  <a:pt x="324" y="122"/>
                </a:lnTo>
                <a:lnTo>
                  <a:pt x="324" y="122"/>
                </a:lnTo>
                <a:lnTo>
                  <a:pt x="324" y="118"/>
                </a:lnTo>
                <a:lnTo>
                  <a:pt x="325" y="115"/>
                </a:lnTo>
                <a:lnTo>
                  <a:pt x="327" y="111"/>
                </a:lnTo>
                <a:lnTo>
                  <a:pt x="335" y="120"/>
                </a:lnTo>
                <a:lnTo>
                  <a:pt x="334" y="107"/>
                </a:lnTo>
                <a:lnTo>
                  <a:pt x="345" y="102"/>
                </a:lnTo>
                <a:lnTo>
                  <a:pt x="334" y="93"/>
                </a:lnTo>
                <a:lnTo>
                  <a:pt x="334" y="93"/>
                </a:lnTo>
                <a:lnTo>
                  <a:pt x="333" y="84"/>
                </a:lnTo>
                <a:lnTo>
                  <a:pt x="332" y="77"/>
                </a:lnTo>
                <a:lnTo>
                  <a:pt x="330" y="73"/>
                </a:lnTo>
                <a:lnTo>
                  <a:pt x="330" y="73"/>
                </a:lnTo>
                <a:lnTo>
                  <a:pt x="327" y="69"/>
                </a:lnTo>
                <a:lnTo>
                  <a:pt x="322" y="63"/>
                </a:lnTo>
                <a:lnTo>
                  <a:pt x="310" y="53"/>
                </a:lnTo>
                <a:lnTo>
                  <a:pt x="310" y="53"/>
                </a:lnTo>
                <a:lnTo>
                  <a:pt x="307" y="47"/>
                </a:lnTo>
                <a:lnTo>
                  <a:pt x="303" y="42"/>
                </a:lnTo>
                <a:lnTo>
                  <a:pt x="300" y="38"/>
                </a:lnTo>
                <a:lnTo>
                  <a:pt x="296" y="33"/>
                </a:lnTo>
                <a:lnTo>
                  <a:pt x="278" y="18"/>
                </a:lnTo>
                <a:lnTo>
                  <a:pt x="243" y="1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dirty="0">
              <a:latin typeface="Arial" charset="0"/>
              <a:ea typeface="ＭＳ Ｐゴシック" charset="-128"/>
            </a:endParaRPr>
          </a:p>
        </p:txBody>
      </p:sp>
      <p:sp>
        <p:nvSpPr>
          <p:cNvPr id="3" name="Freeform 13">
            <a:extLst>
              <a:ext uri="{FF2B5EF4-FFF2-40B4-BE49-F238E27FC236}">
                <a16:creationId xmlns:a16="http://schemas.microsoft.com/office/drawing/2014/main" id="{BBF54310-F65E-4411-B74C-EE0513EF2A6D}"/>
              </a:ext>
            </a:extLst>
          </p:cNvPr>
          <p:cNvSpPr>
            <a:spLocks/>
          </p:cNvSpPr>
          <p:nvPr/>
        </p:nvSpPr>
        <p:spPr bwMode="auto">
          <a:xfrm>
            <a:off x="4172266" y="972170"/>
            <a:ext cx="1561468" cy="2418174"/>
          </a:xfrm>
          <a:custGeom>
            <a:avLst/>
            <a:gdLst>
              <a:gd name="T0" fmla="*/ 592 w 966"/>
              <a:gd name="T1" fmla="*/ 48 h 1496"/>
              <a:gd name="T2" fmla="*/ 576 w 966"/>
              <a:gd name="T3" fmla="*/ 96 h 1496"/>
              <a:gd name="T4" fmla="*/ 593 w 966"/>
              <a:gd name="T5" fmla="*/ 184 h 1496"/>
              <a:gd name="T6" fmla="*/ 586 w 966"/>
              <a:gd name="T7" fmla="*/ 223 h 1496"/>
              <a:gd name="T8" fmla="*/ 590 w 966"/>
              <a:gd name="T9" fmla="*/ 236 h 1496"/>
              <a:gd name="T10" fmla="*/ 600 w 966"/>
              <a:gd name="T11" fmla="*/ 300 h 1496"/>
              <a:gd name="T12" fmla="*/ 666 w 966"/>
              <a:gd name="T13" fmla="*/ 377 h 1496"/>
              <a:gd name="T14" fmla="*/ 649 w 966"/>
              <a:gd name="T15" fmla="*/ 422 h 1496"/>
              <a:gd name="T16" fmla="*/ 605 w 966"/>
              <a:gd name="T17" fmla="*/ 534 h 1496"/>
              <a:gd name="T18" fmla="*/ 519 w 966"/>
              <a:gd name="T19" fmla="*/ 489 h 1496"/>
              <a:gd name="T20" fmla="*/ 493 w 966"/>
              <a:gd name="T21" fmla="*/ 461 h 1496"/>
              <a:gd name="T22" fmla="*/ 466 w 966"/>
              <a:gd name="T23" fmla="*/ 414 h 1496"/>
              <a:gd name="T24" fmla="*/ 434 w 966"/>
              <a:gd name="T25" fmla="*/ 385 h 1496"/>
              <a:gd name="T26" fmla="*/ 415 w 966"/>
              <a:gd name="T27" fmla="*/ 393 h 1496"/>
              <a:gd name="T28" fmla="*/ 420 w 966"/>
              <a:gd name="T29" fmla="*/ 421 h 1496"/>
              <a:gd name="T30" fmla="*/ 439 w 966"/>
              <a:gd name="T31" fmla="*/ 461 h 1496"/>
              <a:gd name="T32" fmla="*/ 453 w 966"/>
              <a:gd name="T33" fmla="*/ 495 h 1496"/>
              <a:gd name="T34" fmla="*/ 501 w 966"/>
              <a:gd name="T35" fmla="*/ 544 h 1496"/>
              <a:gd name="T36" fmla="*/ 551 w 966"/>
              <a:gd name="T37" fmla="*/ 622 h 1496"/>
              <a:gd name="T38" fmla="*/ 499 w 966"/>
              <a:gd name="T39" fmla="*/ 614 h 1496"/>
              <a:gd name="T40" fmla="*/ 449 w 966"/>
              <a:gd name="T41" fmla="*/ 627 h 1496"/>
              <a:gd name="T42" fmla="*/ 416 w 966"/>
              <a:gd name="T43" fmla="*/ 605 h 1496"/>
              <a:gd name="T44" fmla="*/ 343 w 966"/>
              <a:gd name="T45" fmla="*/ 590 h 1496"/>
              <a:gd name="T46" fmla="*/ 308 w 966"/>
              <a:gd name="T47" fmla="*/ 617 h 1496"/>
              <a:gd name="T48" fmla="*/ 274 w 966"/>
              <a:gd name="T49" fmla="*/ 675 h 1496"/>
              <a:gd name="T50" fmla="*/ 259 w 966"/>
              <a:gd name="T51" fmla="*/ 714 h 1496"/>
              <a:gd name="T52" fmla="*/ 238 w 966"/>
              <a:gd name="T53" fmla="*/ 744 h 1496"/>
              <a:gd name="T54" fmla="*/ 236 w 966"/>
              <a:gd name="T55" fmla="*/ 817 h 1496"/>
              <a:gd name="T56" fmla="*/ 196 w 966"/>
              <a:gd name="T57" fmla="*/ 875 h 1496"/>
              <a:gd name="T58" fmla="*/ 143 w 966"/>
              <a:gd name="T59" fmla="*/ 915 h 1496"/>
              <a:gd name="T60" fmla="*/ 32 w 966"/>
              <a:gd name="T61" fmla="*/ 1192 h 1496"/>
              <a:gd name="T62" fmla="*/ 49 w 966"/>
              <a:gd name="T63" fmla="*/ 1221 h 1496"/>
              <a:gd name="T64" fmla="*/ 186 w 966"/>
              <a:gd name="T65" fmla="*/ 1309 h 1496"/>
              <a:gd name="T66" fmla="*/ 164 w 966"/>
              <a:gd name="T67" fmla="*/ 1331 h 1496"/>
              <a:gd name="T68" fmla="*/ 144 w 966"/>
              <a:gd name="T69" fmla="*/ 1349 h 1496"/>
              <a:gd name="T70" fmla="*/ 126 w 966"/>
              <a:gd name="T71" fmla="*/ 1377 h 1496"/>
              <a:gd name="T72" fmla="*/ 51 w 966"/>
              <a:gd name="T73" fmla="*/ 1395 h 1496"/>
              <a:gd name="T74" fmla="*/ 21 w 966"/>
              <a:gd name="T75" fmla="*/ 1416 h 1496"/>
              <a:gd name="T76" fmla="*/ 20 w 966"/>
              <a:gd name="T77" fmla="*/ 1426 h 1496"/>
              <a:gd name="T78" fmla="*/ 0 w 966"/>
              <a:gd name="T79" fmla="*/ 1465 h 1496"/>
              <a:gd name="T80" fmla="*/ 34 w 966"/>
              <a:gd name="T81" fmla="*/ 1488 h 1496"/>
              <a:gd name="T82" fmla="*/ 162 w 966"/>
              <a:gd name="T83" fmla="*/ 1494 h 1496"/>
              <a:gd name="T84" fmla="*/ 322 w 966"/>
              <a:gd name="T85" fmla="*/ 1485 h 1496"/>
              <a:gd name="T86" fmla="*/ 327 w 966"/>
              <a:gd name="T87" fmla="*/ 1416 h 1496"/>
              <a:gd name="T88" fmla="*/ 328 w 966"/>
              <a:gd name="T89" fmla="*/ 1364 h 1496"/>
              <a:gd name="T90" fmla="*/ 308 w 966"/>
              <a:gd name="T91" fmla="*/ 1353 h 1496"/>
              <a:gd name="T92" fmla="*/ 360 w 966"/>
              <a:gd name="T93" fmla="*/ 1331 h 1496"/>
              <a:gd name="T94" fmla="*/ 371 w 966"/>
              <a:gd name="T95" fmla="*/ 1051 h 1496"/>
              <a:gd name="T96" fmla="*/ 391 w 966"/>
              <a:gd name="T97" fmla="*/ 1007 h 1496"/>
              <a:gd name="T98" fmla="*/ 677 w 966"/>
              <a:gd name="T99" fmla="*/ 1018 h 1496"/>
              <a:gd name="T100" fmla="*/ 776 w 966"/>
              <a:gd name="T101" fmla="*/ 997 h 1496"/>
              <a:gd name="T102" fmla="*/ 791 w 966"/>
              <a:gd name="T103" fmla="*/ 995 h 1496"/>
              <a:gd name="T104" fmla="*/ 907 w 966"/>
              <a:gd name="T105" fmla="*/ 778 h 1496"/>
              <a:gd name="T106" fmla="*/ 964 w 966"/>
              <a:gd name="T107" fmla="*/ 611 h 1496"/>
              <a:gd name="T108" fmla="*/ 933 w 966"/>
              <a:gd name="T109" fmla="*/ 458 h 1496"/>
              <a:gd name="T110" fmla="*/ 899 w 966"/>
              <a:gd name="T111" fmla="*/ 374 h 1496"/>
              <a:gd name="T112" fmla="*/ 840 w 966"/>
              <a:gd name="T113" fmla="*/ 322 h 1496"/>
              <a:gd name="T114" fmla="*/ 795 w 966"/>
              <a:gd name="T115" fmla="*/ 290 h 1496"/>
              <a:gd name="T116" fmla="*/ 834 w 966"/>
              <a:gd name="T117" fmla="*/ 275 h 1496"/>
              <a:gd name="T118" fmla="*/ 839 w 966"/>
              <a:gd name="T119" fmla="*/ 173 h 1496"/>
              <a:gd name="T120" fmla="*/ 804 w 966"/>
              <a:gd name="T121" fmla="*/ 67 h 1496"/>
              <a:gd name="T122" fmla="*/ 749 w 966"/>
              <a:gd name="T123" fmla="*/ 16 h 1496"/>
              <a:gd name="T124" fmla="*/ 676 w 966"/>
              <a:gd name="T125" fmla="*/ 2 h 14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66" h="1496">
                <a:moveTo>
                  <a:pt x="649" y="17"/>
                </a:moveTo>
                <a:lnTo>
                  <a:pt x="649" y="17"/>
                </a:lnTo>
                <a:lnTo>
                  <a:pt x="640" y="20"/>
                </a:lnTo>
                <a:lnTo>
                  <a:pt x="621" y="28"/>
                </a:lnTo>
                <a:lnTo>
                  <a:pt x="610" y="34"/>
                </a:lnTo>
                <a:lnTo>
                  <a:pt x="600" y="40"/>
                </a:lnTo>
                <a:lnTo>
                  <a:pt x="592" y="48"/>
                </a:lnTo>
                <a:lnTo>
                  <a:pt x="588" y="52"/>
                </a:lnTo>
                <a:lnTo>
                  <a:pt x="586" y="56"/>
                </a:lnTo>
                <a:lnTo>
                  <a:pt x="586" y="56"/>
                </a:lnTo>
                <a:lnTo>
                  <a:pt x="582" y="65"/>
                </a:lnTo>
                <a:lnTo>
                  <a:pt x="579" y="74"/>
                </a:lnTo>
                <a:lnTo>
                  <a:pt x="577" y="85"/>
                </a:lnTo>
                <a:lnTo>
                  <a:pt x="576" y="96"/>
                </a:lnTo>
                <a:lnTo>
                  <a:pt x="576" y="109"/>
                </a:lnTo>
                <a:lnTo>
                  <a:pt x="577" y="121"/>
                </a:lnTo>
                <a:lnTo>
                  <a:pt x="578" y="133"/>
                </a:lnTo>
                <a:lnTo>
                  <a:pt x="581" y="144"/>
                </a:lnTo>
                <a:lnTo>
                  <a:pt x="581" y="144"/>
                </a:lnTo>
                <a:lnTo>
                  <a:pt x="590" y="177"/>
                </a:lnTo>
                <a:lnTo>
                  <a:pt x="593" y="184"/>
                </a:lnTo>
                <a:lnTo>
                  <a:pt x="595" y="188"/>
                </a:lnTo>
                <a:lnTo>
                  <a:pt x="595" y="188"/>
                </a:lnTo>
                <a:lnTo>
                  <a:pt x="595" y="190"/>
                </a:lnTo>
                <a:lnTo>
                  <a:pt x="594" y="194"/>
                </a:lnTo>
                <a:lnTo>
                  <a:pt x="590" y="205"/>
                </a:lnTo>
                <a:lnTo>
                  <a:pt x="586" y="217"/>
                </a:lnTo>
                <a:lnTo>
                  <a:pt x="586" y="223"/>
                </a:lnTo>
                <a:lnTo>
                  <a:pt x="586" y="227"/>
                </a:lnTo>
                <a:lnTo>
                  <a:pt x="586" y="227"/>
                </a:lnTo>
                <a:lnTo>
                  <a:pt x="588" y="232"/>
                </a:lnTo>
                <a:lnTo>
                  <a:pt x="590" y="233"/>
                </a:lnTo>
                <a:lnTo>
                  <a:pt x="590" y="234"/>
                </a:lnTo>
                <a:lnTo>
                  <a:pt x="590" y="236"/>
                </a:lnTo>
                <a:lnTo>
                  <a:pt x="590" y="236"/>
                </a:lnTo>
                <a:lnTo>
                  <a:pt x="589" y="247"/>
                </a:lnTo>
                <a:lnTo>
                  <a:pt x="590" y="267"/>
                </a:lnTo>
                <a:lnTo>
                  <a:pt x="592" y="277"/>
                </a:lnTo>
                <a:lnTo>
                  <a:pt x="593" y="286"/>
                </a:lnTo>
                <a:lnTo>
                  <a:pt x="597" y="295"/>
                </a:lnTo>
                <a:lnTo>
                  <a:pt x="600" y="300"/>
                </a:lnTo>
                <a:lnTo>
                  <a:pt x="600" y="300"/>
                </a:lnTo>
                <a:lnTo>
                  <a:pt x="610" y="306"/>
                </a:lnTo>
                <a:lnTo>
                  <a:pt x="620" y="311"/>
                </a:lnTo>
                <a:lnTo>
                  <a:pt x="629" y="315"/>
                </a:lnTo>
                <a:lnTo>
                  <a:pt x="629" y="315"/>
                </a:lnTo>
                <a:lnTo>
                  <a:pt x="649" y="345"/>
                </a:lnTo>
                <a:lnTo>
                  <a:pt x="661" y="368"/>
                </a:lnTo>
                <a:lnTo>
                  <a:pt x="666" y="377"/>
                </a:lnTo>
                <a:lnTo>
                  <a:pt x="668" y="383"/>
                </a:lnTo>
                <a:lnTo>
                  <a:pt x="668" y="383"/>
                </a:lnTo>
                <a:lnTo>
                  <a:pt x="668" y="388"/>
                </a:lnTo>
                <a:lnTo>
                  <a:pt x="666" y="393"/>
                </a:lnTo>
                <a:lnTo>
                  <a:pt x="660" y="406"/>
                </a:lnTo>
                <a:lnTo>
                  <a:pt x="654" y="417"/>
                </a:lnTo>
                <a:lnTo>
                  <a:pt x="649" y="422"/>
                </a:lnTo>
                <a:lnTo>
                  <a:pt x="649" y="422"/>
                </a:lnTo>
                <a:lnTo>
                  <a:pt x="646" y="427"/>
                </a:lnTo>
                <a:lnTo>
                  <a:pt x="642" y="438"/>
                </a:lnTo>
                <a:lnTo>
                  <a:pt x="628" y="474"/>
                </a:lnTo>
                <a:lnTo>
                  <a:pt x="614" y="513"/>
                </a:lnTo>
                <a:lnTo>
                  <a:pt x="605" y="534"/>
                </a:lnTo>
                <a:lnTo>
                  <a:pt x="605" y="534"/>
                </a:lnTo>
                <a:lnTo>
                  <a:pt x="595" y="552"/>
                </a:lnTo>
                <a:lnTo>
                  <a:pt x="590" y="563"/>
                </a:lnTo>
                <a:lnTo>
                  <a:pt x="547" y="529"/>
                </a:lnTo>
                <a:lnTo>
                  <a:pt x="547" y="529"/>
                </a:lnTo>
                <a:lnTo>
                  <a:pt x="532" y="510"/>
                </a:lnTo>
                <a:lnTo>
                  <a:pt x="522" y="495"/>
                </a:lnTo>
                <a:lnTo>
                  <a:pt x="519" y="489"/>
                </a:lnTo>
                <a:lnTo>
                  <a:pt x="517" y="485"/>
                </a:lnTo>
                <a:lnTo>
                  <a:pt x="517" y="485"/>
                </a:lnTo>
                <a:lnTo>
                  <a:pt x="516" y="483"/>
                </a:lnTo>
                <a:lnTo>
                  <a:pt x="515" y="479"/>
                </a:lnTo>
                <a:lnTo>
                  <a:pt x="508" y="473"/>
                </a:lnTo>
                <a:lnTo>
                  <a:pt x="499" y="467"/>
                </a:lnTo>
                <a:lnTo>
                  <a:pt x="493" y="461"/>
                </a:lnTo>
                <a:lnTo>
                  <a:pt x="493" y="461"/>
                </a:lnTo>
                <a:lnTo>
                  <a:pt x="488" y="453"/>
                </a:lnTo>
                <a:lnTo>
                  <a:pt x="484" y="444"/>
                </a:lnTo>
                <a:lnTo>
                  <a:pt x="480" y="433"/>
                </a:lnTo>
                <a:lnTo>
                  <a:pt x="473" y="422"/>
                </a:lnTo>
                <a:lnTo>
                  <a:pt x="473" y="422"/>
                </a:lnTo>
                <a:lnTo>
                  <a:pt x="466" y="414"/>
                </a:lnTo>
                <a:lnTo>
                  <a:pt x="461" y="410"/>
                </a:lnTo>
                <a:lnTo>
                  <a:pt x="456" y="407"/>
                </a:lnTo>
                <a:lnTo>
                  <a:pt x="449" y="402"/>
                </a:lnTo>
                <a:lnTo>
                  <a:pt x="449" y="402"/>
                </a:lnTo>
                <a:lnTo>
                  <a:pt x="443" y="395"/>
                </a:lnTo>
                <a:lnTo>
                  <a:pt x="438" y="389"/>
                </a:lnTo>
                <a:lnTo>
                  <a:pt x="434" y="385"/>
                </a:lnTo>
                <a:lnTo>
                  <a:pt x="432" y="384"/>
                </a:lnTo>
                <a:lnTo>
                  <a:pt x="430" y="383"/>
                </a:lnTo>
                <a:lnTo>
                  <a:pt x="430" y="383"/>
                </a:lnTo>
                <a:lnTo>
                  <a:pt x="424" y="383"/>
                </a:lnTo>
                <a:lnTo>
                  <a:pt x="420" y="384"/>
                </a:lnTo>
                <a:lnTo>
                  <a:pt x="416" y="388"/>
                </a:lnTo>
                <a:lnTo>
                  <a:pt x="415" y="393"/>
                </a:lnTo>
                <a:lnTo>
                  <a:pt x="415" y="393"/>
                </a:lnTo>
                <a:lnTo>
                  <a:pt x="416" y="399"/>
                </a:lnTo>
                <a:lnTo>
                  <a:pt x="417" y="405"/>
                </a:lnTo>
                <a:lnTo>
                  <a:pt x="420" y="412"/>
                </a:lnTo>
                <a:lnTo>
                  <a:pt x="420" y="417"/>
                </a:lnTo>
                <a:lnTo>
                  <a:pt x="420" y="417"/>
                </a:lnTo>
                <a:lnTo>
                  <a:pt x="420" y="421"/>
                </a:lnTo>
                <a:lnTo>
                  <a:pt x="420" y="424"/>
                </a:lnTo>
                <a:lnTo>
                  <a:pt x="425" y="436"/>
                </a:lnTo>
                <a:lnTo>
                  <a:pt x="425" y="436"/>
                </a:lnTo>
                <a:lnTo>
                  <a:pt x="428" y="444"/>
                </a:lnTo>
                <a:lnTo>
                  <a:pt x="433" y="449"/>
                </a:lnTo>
                <a:lnTo>
                  <a:pt x="437" y="455"/>
                </a:lnTo>
                <a:lnTo>
                  <a:pt x="439" y="461"/>
                </a:lnTo>
                <a:lnTo>
                  <a:pt x="439" y="461"/>
                </a:lnTo>
                <a:lnTo>
                  <a:pt x="442" y="474"/>
                </a:lnTo>
                <a:lnTo>
                  <a:pt x="443" y="478"/>
                </a:lnTo>
                <a:lnTo>
                  <a:pt x="444" y="480"/>
                </a:lnTo>
                <a:lnTo>
                  <a:pt x="449" y="485"/>
                </a:lnTo>
                <a:lnTo>
                  <a:pt x="449" y="485"/>
                </a:lnTo>
                <a:lnTo>
                  <a:pt x="453" y="495"/>
                </a:lnTo>
                <a:lnTo>
                  <a:pt x="458" y="503"/>
                </a:lnTo>
                <a:lnTo>
                  <a:pt x="460" y="507"/>
                </a:lnTo>
                <a:lnTo>
                  <a:pt x="464" y="510"/>
                </a:lnTo>
                <a:lnTo>
                  <a:pt x="464" y="510"/>
                </a:lnTo>
                <a:lnTo>
                  <a:pt x="493" y="529"/>
                </a:lnTo>
                <a:lnTo>
                  <a:pt x="493" y="529"/>
                </a:lnTo>
                <a:lnTo>
                  <a:pt x="501" y="544"/>
                </a:lnTo>
                <a:lnTo>
                  <a:pt x="510" y="555"/>
                </a:lnTo>
                <a:lnTo>
                  <a:pt x="517" y="563"/>
                </a:lnTo>
                <a:lnTo>
                  <a:pt x="517" y="563"/>
                </a:lnTo>
                <a:lnTo>
                  <a:pt x="521" y="568"/>
                </a:lnTo>
                <a:lnTo>
                  <a:pt x="526" y="575"/>
                </a:lnTo>
                <a:lnTo>
                  <a:pt x="538" y="595"/>
                </a:lnTo>
                <a:lnTo>
                  <a:pt x="551" y="622"/>
                </a:lnTo>
                <a:lnTo>
                  <a:pt x="551" y="622"/>
                </a:lnTo>
                <a:lnTo>
                  <a:pt x="536" y="619"/>
                </a:lnTo>
                <a:lnTo>
                  <a:pt x="523" y="618"/>
                </a:lnTo>
                <a:lnTo>
                  <a:pt x="517" y="617"/>
                </a:lnTo>
                <a:lnTo>
                  <a:pt x="517" y="617"/>
                </a:lnTo>
                <a:lnTo>
                  <a:pt x="511" y="616"/>
                </a:lnTo>
                <a:lnTo>
                  <a:pt x="499" y="614"/>
                </a:lnTo>
                <a:lnTo>
                  <a:pt x="486" y="616"/>
                </a:lnTo>
                <a:lnTo>
                  <a:pt x="473" y="617"/>
                </a:lnTo>
                <a:lnTo>
                  <a:pt x="473" y="617"/>
                </a:lnTo>
                <a:lnTo>
                  <a:pt x="458" y="623"/>
                </a:lnTo>
                <a:lnTo>
                  <a:pt x="452" y="625"/>
                </a:lnTo>
                <a:lnTo>
                  <a:pt x="449" y="627"/>
                </a:lnTo>
                <a:lnTo>
                  <a:pt x="449" y="627"/>
                </a:lnTo>
                <a:lnTo>
                  <a:pt x="448" y="628"/>
                </a:lnTo>
                <a:lnTo>
                  <a:pt x="445" y="627"/>
                </a:lnTo>
                <a:lnTo>
                  <a:pt x="439" y="623"/>
                </a:lnTo>
                <a:lnTo>
                  <a:pt x="430" y="617"/>
                </a:lnTo>
                <a:lnTo>
                  <a:pt x="430" y="617"/>
                </a:lnTo>
                <a:lnTo>
                  <a:pt x="420" y="608"/>
                </a:lnTo>
                <a:lnTo>
                  <a:pt x="416" y="605"/>
                </a:lnTo>
                <a:lnTo>
                  <a:pt x="410" y="601"/>
                </a:lnTo>
                <a:lnTo>
                  <a:pt x="404" y="599"/>
                </a:lnTo>
                <a:lnTo>
                  <a:pt x="397" y="596"/>
                </a:lnTo>
                <a:lnTo>
                  <a:pt x="386" y="594"/>
                </a:lnTo>
                <a:lnTo>
                  <a:pt x="371" y="592"/>
                </a:lnTo>
                <a:lnTo>
                  <a:pt x="371" y="592"/>
                </a:lnTo>
                <a:lnTo>
                  <a:pt x="343" y="590"/>
                </a:lnTo>
                <a:lnTo>
                  <a:pt x="324" y="589"/>
                </a:lnTo>
                <a:lnTo>
                  <a:pt x="316" y="590"/>
                </a:lnTo>
                <a:lnTo>
                  <a:pt x="311" y="592"/>
                </a:lnTo>
                <a:lnTo>
                  <a:pt x="309" y="596"/>
                </a:lnTo>
                <a:lnTo>
                  <a:pt x="308" y="602"/>
                </a:lnTo>
                <a:lnTo>
                  <a:pt x="308" y="602"/>
                </a:lnTo>
                <a:lnTo>
                  <a:pt x="308" y="617"/>
                </a:lnTo>
                <a:lnTo>
                  <a:pt x="310" y="631"/>
                </a:lnTo>
                <a:lnTo>
                  <a:pt x="313" y="646"/>
                </a:lnTo>
                <a:lnTo>
                  <a:pt x="313" y="646"/>
                </a:lnTo>
                <a:lnTo>
                  <a:pt x="294" y="657"/>
                </a:lnTo>
                <a:lnTo>
                  <a:pt x="281" y="667"/>
                </a:lnTo>
                <a:lnTo>
                  <a:pt x="276" y="672"/>
                </a:lnTo>
                <a:lnTo>
                  <a:pt x="274" y="675"/>
                </a:lnTo>
                <a:lnTo>
                  <a:pt x="274" y="675"/>
                </a:lnTo>
                <a:lnTo>
                  <a:pt x="268" y="686"/>
                </a:lnTo>
                <a:lnTo>
                  <a:pt x="265" y="692"/>
                </a:lnTo>
                <a:lnTo>
                  <a:pt x="264" y="700"/>
                </a:lnTo>
                <a:lnTo>
                  <a:pt x="264" y="700"/>
                </a:lnTo>
                <a:lnTo>
                  <a:pt x="264" y="707"/>
                </a:lnTo>
                <a:lnTo>
                  <a:pt x="259" y="714"/>
                </a:lnTo>
                <a:lnTo>
                  <a:pt x="259" y="714"/>
                </a:lnTo>
                <a:lnTo>
                  <a:pt x="254" y="722"/>
                </a:lnTo>
                <a:lnTo>
                  <a:pt x="252" y="727"/>
                </a:lnTo>
                <a:lnTo>
                  <a:pt x="249" y="733"/>
                </a:lnTo>
                <a:lnTo>
                  <a:pt x="244" y="739"/>
                </a:lnTo>
                <a:lnTo>
                  <a:pt x="244" y="739"/>
                </a:lnTo>
                <a:lnTo>
                  <a:pt x="238" y="744"/>
                </a:lnTo>
                <a:lnTo>
                  <a:pt x="233" y="746"/>
                </a:lnTo>
                <a:lnTo>
                  <a:pt x="232" y="747"/>
                </a:lnTo>
                <a:lnTo>
                  <a:pt x="231" y="750"/>
                </a:lnTo>
                <a:lnTo>
                  <a:pt x="230" y="753"/>
                </a:lnTo>
                <a:lnTo>
                  <a:pt x="230" y="758"/>
                </a:lnTo>
                <a:lnTo>
                  <a:pt x="230" y="758"/>
                </a:lnTo>
                <a:lnTo>
                  <a:pt x="236" y="817"/>
                </a:lnTo>
                <a:lnTo>
                  <a:pt x="240" y="851"/>
                </a:lnTo>
                <a:lnTo>
                  <a:pt x="240" y="862"/>
                </a:lnTo>
                <a:lnTo>
                  <a:pt x="240" y="865"/>
                </a:lnTo>
                <a:lnTo>
                  <a:pt x="240" y="865"/>
                </a:lnTo>
                <a:lnTo>
                  <a:pt x="230" y="868"/>
                </a:lnTo>
                <a:lnTo>
                  <a:pt x="208" y="872"/>
                </a:lnTo>
                <a:lnTo>
                  <a:pt x="196" y="875"/>
                </a:lnTo>
                <a:lnTo>
                  <a:pt x="185" y="880"/>
                </a:lnTo>
                <a:lnTo>
                  <a:pt x="174" y="885"/>
                </a:lnTo>
                <a:lnTo>
                  <a:pt x="166" y="890"/>
                </a:lnTo>
                <a:lnTo>
                  <a:pt x="166" y="890"/>
                </a:lnTo>
                <a:lnTo>
                  <a:pt x="155" y="901"/>
                </a:lnTo>
                <a:lnTo>
                  <a:pt x="148" y="909"/>
                </a:lnTo>
                <a:lnTo>
                  <a:pt x="143" y="915"/>
                </a:lnTo>
                <a:lnTo>
                  <a:pt x="142" y="919"/>
                </a:lnTo>
                <a:lnTo>
                  <a:pt x="142" y="919"/>
                </a:lnTo>
                <a:lnTo>
                  <a:pt x="124" y="963"/>
                </a:lnTo>
                <a:lnTo>
                  <a:pt x="84" y="1059"/>
                </a:lnTo>
                <a:lnTo>
                  <a:pt x="63" y="1112"/>
                </a:lnTo>
                <a:lnTo>
                  <a:pt x="45" y="1158"/>
                </a:lnTo>
                <a:lnTo>
                  <a:pt x="32" y="1192"/>
                </a:lnTo>
                <a:lnTo>
                  <a:pt x="30" y="1202"/>
                </a:lnTo>
                <a:lnTo>
                  <a:pt x="30" y="1207"/>
                </a:lnTo>
                <a:lnTo>
                  <a:pt x="30" y="1207"/>
                </a:lnTo>
                <a:lnTo>
                  <a:pt x="35" y="1213"/>
                </a:lnTo>
                <a:lnTo>
                  <a:pt x="41" y="1217"/>
                </a:lnTo>
                <a:lnTo>
                  <a:pt x="49" y="1221"/>
                </a:lnTo>
                <a:lnTo>
                  <a:pt x="49" y="1221"/>
                </a:lnTo>
                <a:lnTo>
                  <a:pt x="92" y="1248"/>
                </a:lnTo>
                <a:lnTo>
                  <a:pt x="123" y="1267"/>
                </a:lnTo>
                <a:lnTo>
                  <a:pt x="142" y="1280"/>
                </a:lnTo>
                <a:lnTo>
                  <a:pt x="142" y="1280"/>
                </a:lnTo>
                <a:lnTo>
                  <a:pt x="169" y="1298"/>
                </a:lnTo>
                <a:lnTo>
                  <a:pt x="186" y="1309"/>
                </a:lnTo>
                <a:lnTo>
                  <a:pt x="186" y="1309"/>
                </a:lnTo>
                <a:lnTo>
                  <a:pt x="185" y="1321"/>
                </a:lnTo>
                <a:lnTo>
                  <a:pt x="183" y="1330"/>
                </a:lnTo>
                <a:lnTo>
                  <a:pt x="182" y="1332"/>
                </a:lnTo>
                <a:lnTo>
                  <a:pt x="181" y="1334"/>
                </a:lnTo>
                <a:lnTo>
                  <a:pt x="181" y="1334"/>
                </a:lnTo>
                <a:lnTo>
                  <a:pt x="175" y="1332"/>
                </a:lnTo>
                <a:lnTo>
                  <a:pt x="164" y="1331"/>
                </a:lnTo>
                <a:lnTo>
                  <a:pt x="159" y="1331"/>
                </a:lnTo>
                <a:lnTo>
                  <a:pt x="154" y="1332"/>
                </a:lnTo>
                <a:lnTo>
                  <a:pt x="149" y="1335"/>
                </a:lnTo>
                <a:lnTo>
                  <a:pt x="147" y="1338"/>
                </a:lnTo>
                <a:lnTo>
                  <a:pt x="147" y="1338"/>
                </a:lnTo>
                <a:lnTo>
                  <a:pt x="146" y="1343"/>
                </a:lnTo>
                <a:lnTo>
                  <a:pt x="144" y="1349"/>
                </a:lnTo>
                <a:lnTo>
                  <a:pt x="144" y="1360"/>
                </a:lnTo>
                <a:lnTo>
                  <a:pt x="143" y="1369"/>
                </a:lnTo>
                <a:lnTo>
                  <a:pt x="143" y="1371"/>
                </a:lnTo>
                <a:lnTo>
                  <a:pt x="142" y="1373"/>
                </a:lnTo>
                <a:lnTo>
                  <a:pt x="142" y="1373"/>
                </a:lnTo>
                <a:lnTo>
                  <a:pt x="136" y="1374"/>
                </a:lnTo>
                <a:lnTo>
                  <a:pt x="126" y="1377"/>
                </a:lnTo>
                <a:lnTo>
                  <a:pt x="103" y="1387"/>
                </a:lnTo>
                <a:lnTo>
                  <a:pt x="103" y="1387"/>
                </a:lnTo>
                <a:lnTo>
                  <a:pt x="96" y="1390"/>
                </a:lnTo>
                <a:lnTo>
                  <a:pt x="90" y="1391"/>
                </a:lnTo>
                <a:lnTo>
                  <a:pt x="79" y="1392"/>
                </a:lnTo>
                <a:lnTo>
                  <a:pt x="79" y="1392"/>
                </a:lnTo>
                <a:lnTo>
                  <a:pt x="51" y="1395"/>
                </a:lnTo>
                <a:lnTo>
                  <a:pt x="35" y="1396"/>
                </a:lnTo>
                <a:lnTo>
                  <a:pt x="25" y="1397"/>
                </a:lnTo>
                <a:lnTo>
                  <a:pt x="25" y="1397"/>
                </a:lnTo>
                <a:lnTo>
                  <a:pt x="24" y="1398"/>
                </a:lnTo>
                <a:lnTo>
                  <a:pt x="23" y="1401"/>
                </a:lnTo>
                <a:lnTo>
                  <a:pt x="21" y="1408"/>
                </a:lnTo>
                <a:lnTo>
                  <a:pt x="21" y="1416"/>
                </a:lnTo>
                <a:lnTo>
                  <a:pt x="20" y="1421"/>
                </a:lnTo>
                <a:lnTo>
                  <a:pt x="20" y="1421"/>
                </a:lnTo>
                <a:lnTo>
                  <a:pt x="20" y="1424"/>
                </a:lnTo>
                <a:lnTo>
                  <a:pt x="21" y="1425"/>
                </a:lnTo>
                <a:lnTo>
                  <a:pt x="21" y="1426"/>
                </a:lnTo>
                <a:lnTo>
                  <a:pt x="20" y="1426"/>
                </a:lnTo>
                <a:lnTo>
                  <a:pt x="20" y="1426"/>
                </a:lnTo>
                <a:lnTo>
                  <a:pt x="17" y="1429"/>
                </a:lnTo>
                <a:lnTo>
                  <a:pt x="9" y="1435"/>
                </a:lnTo>
                <a:lnTo>
                  <a:pt x="4" y="1444"/>
                </a:lnTo>
                <a:lnTo>
                  <a:pt x="2" y="1451"/>
                </a:lnTo>
                <a:lnTo>
                  <a:pt x="1" y="1455"/>
                </a:lnTo>
                <a:lnTo>
                  <a:pt x="1" y="1455"/>
                </a:lnTo>
                <a:lnTo>
                  <a:pt x="0" y="1465"/>
                </a:lnTo>
                <a:lnTo>
                  <a:pt x="0" y="1468"/>
                </a:lnTo>
                <a:lnTo>
                  <a:pt x="0" y="1471"/>
                </a:lnTo>
                <a:lnTo>
                  <a:pt x="2" y="1474"/>
                </a:lnTo>
                <a:lnTo>
                  <a:pt x="6" y="1477"/>
                </a:lnTo>
                <a:lnTo>
                  <a:pt x="20" y="1485"/>
                </a:lnTo>
                <a:lnTo>
                  <a:pt x="20" y="1485"/>
                </a:lnTo>
                <a:lnTo>
                  <a:pt x="34" y="1488"/>
                </a:lnTo>
                <a:lnTo>
                  <a:pt x="51" y="1491"/>
                </a:lnTo>
                <a:lnTo>
                  <a:pt x="71" y="1492"/>
                </a:lnTo>
                <a:lnTo>
                  <a:pt x="93" y="1492"/>
                </a:lnTo>
                <a:lnTo>
                  <a:pt x="134" y="1493"/>
                </a:lnTo>
                <a:lnTo>
                  <a:pt x="151" y="1493"/>
                </a:lnTo>
                <a:lnTo>
                  <a:pt x="162" y="1494"/>
                </a:lnTo>
                <a:lnTo>
                  <a:pt x="162" y="1494"/>
                </a:lnTo>
                <a:lnTo>
                  <a:pt x="175" y="1496"/>
                </a:lnTo>
                <a:lnTo>
                  <a:pt x="196" y="1496"/>
                </a:lnTo>
                <a:lnTo>
                  <a:pt x="248" y="1493"/>
                </a:lnTo>
                <a:lnTo>
                  <a:pt x="298" y="1490"/>
                </a:lnTo>
                <a:lnTo>
                  <a:pt x="315" y="1487"/>
                </a:lnTo>
                <a:lnTo>
                  <a:pt x="320" y="1486"/>
                </a:lnTo>
                <a:lnTo>
                  <a:pt x="322" y="1485"/>
                </a:lnTo>
                <a:lnTo>
                  <a:pt x="322" y="1485"/>
                </a:lnTo>
                <a:lnTo>
                  <a:pt x="324" y="1480"/>
                </a:lnTo>
                <a:lnTo>
                  <a:pt x="326" y="1473"/>
                </a:lnTo>
                <a:lnTo>
                  <a:pt x="327" y="1451"/>
                </a:lnTo>
                <a:lnTo>
                  <a:pt x="328" y="1429"/>
                </a:lnTo>
                <a:lnTo>
                  <a:pt x="328" y="1420"/>
                </a:lnTo>
                <a:lnTo>
                  <a:pt x="327" y="1416"/>
                </a:lnTo>
                <a:lnTo>
                  <a:pt x="327" y="1416"/>
                </a:lnTo>
                <a:lnTo>
                  <a:pt x="327" y="1413"/>
                </a:lnTo>
                <a:lnTo>
                  <a:pt x="327" y="1407"/>
                </a:lnTo>
                <a:lnTo>
                  <a:pt x="330" y="1388"/>
                </a:lnTo>
                <a:lnTo>
                  <a:pt x="330" y="1371"/>
                </a:lnTo>
                <a:lnTo>
                  <a:pt x="330" y="1365"/>
                </a:lnTo>
                <a:lnTo>
                  <a:pt x="328" y="1364"/>
                </a:lnTo>
                <a:lnTo>
                  <a:pt x="327" y="1363"/>
                </a:lnTo>
                <a:lnTo>
                  <a:pt x="327" y="1363"/>
                </a:lnTo>
                <a:lnTo>
                  <a:pt x="321" y="1360"/>
                </a:lnTo>
                <a:lnTo>
                  <a:pt x="316" y="1357"/>
                </a:lnTo>
                <a:lnTo>
                  <a:pt x="311" y="1354"/>
                </a:lnTo>
                <a:lnTo>
                  <a:pt x="308" y="1353"/>
                </a:lnTo>
                <a:lnTo>
                  <a:pt x="308" y="1353"/>
                </a:lnTo>
                <a:lnTo>
                  <a:pt x="307" y="1352"/>
                </a:lnTo>
                <a:lnTo>
                  <a:pt x="304" y="1351"/>
                </a:lnTo>
                <a:lnTo>
                  <a:pt x="303" y="1348"/>
                </a:lnTo>
                <a:lnTo>
                  <a:pt x="303" y="1334"/>
                </a:lnTo>
                <a:lnTo>
                  <a:pt x="303" y="1334"/>
                </a:lnTo>
                <a:lnTo>
                  <a:pt x="337" y="1332"/>
                </a:lnTo>
                <a:lnTo>
                  <a:pt x="360" y="1331"/>
                </a:lnTo>
                <a:lnTo>
                  <a:pt x="369" y="1330"/>
                </a:lnTo>
                <a:lnTo>
                  <a:pt x="370" y="1330"/>
                </a:lnTo>
                <a:lnTo>
                  <a:pt x="371" y="1329"/>
                </a:lnTo>
                <a:lnTo>
                  <a:pt x="371" y="1329"/>
                </a:lnTo>
                <a:lnTo>
                  <a:pt x="371" y="1195"/>
                </a:lnTo>
                <a:lnTo>
                  <a:pt x="371" y="1051"/>
                </a:lnTo>
                <a:lnTo>
                  <a:pt x="371" y="1051"/>
                </a:lnTo>
                <a:lnTo>
                  <a:pt x="374" y="1036"/>
                </a:lnTo>
                <a:lnTo>
                  <a:pt x="377" y="1023"/>
                </a:lnTo>
                <a:lnTo>
                  <a:pt x="380" y="1018"/>
                </a:lnTo>
                <a:lnTo>
                  <a:pt x="383" y="1013"/>
                </a:lnTo>
                <a:lnTo>
                  <a:pt x="387" y="1009"/>
                </a:lnTo>
                <a:lnTo>
                  <a:pt x="391" y="1007"/>
                </a:lnTo>
                <a:lnTo>
                  <a:pt x="391" y="1007"/>
                </a:lnTo>
                <a:lnTo>
                  <a:pt x="402" y="1007"/>
                </a:lnTo>
                <a:lnTo>
                  <a:pt x="425" y="1007"/>
                </a:lnTo>
                <a:lnTo>
                  <a:pt x="493" y="1011"/>
                </a:lnTo>
                <a:lnTo>
                  <a:pt x="572" y="1014"/>
                </a:lnTo>
                <a:lnTo>
                  <a:pt x="634" y="1017"/>
                </a:lnTo>
                <a:lnTo>
                  <a:pt x="634" y="1017"/>
                </a:lnTo>
                <a:lnTo>
                  <a:pt x="677" y="1018"/>
                </a:lnTo>
                <a:lnTo>
                  <a:pt x="710" y="1019"/>
                </a:lnTo>
                <a:lnTo>
                  <a:pt x="733" y="1019"/>
                </a:lnTo>
                <a:lnTo>
                  <a:pt x="742" y="1018"/>
                </a:lnTo>
                <a:lnTo>
                  <a:pt x="746" y="1017"/>
                </a:lnTo>
                <a:lnTo>
                  <a:pt x="746" y="1017"/>
                </a:lnTo>
                <a:lnTo>
                  <a:pt x="765" y="1004"/>
                </a:lnTo>
                <a:lnTo>
                  <a:pt x="776" y="997"/>
                </a:lnTo>
                <a:lnTo>
                  <a:pt x="776" y="997"/>
                </a:lnTo>
                <a:lnTo>
                  <a:pt x="783" y="998"/>
                </a:lnTo>
                <a:lnTo>
                  <a:pt x="788" y="998"/>
                </a:lnTo>
                <a:lnTo>
                  <a:pt x="789" y="998"/>
                </a:lnTo>
                <a:lnTo>
                  <a:pt x="790" y="997"/>
                </a:lnTo>
                <a:lnTo>
                  <a:pt x="790" y="997"/>
                </a:lnTo>
                <a:lnTo>
                  <a:pt x="791" y="995"/>
                </a:lnTo>
                <a:lnTo>
                  <a:pt x="794" y="992"/>
                </a:lnTo>
                <a:lnTo>
                  <a:pt x="798" y="986"/>
                </a:lnTo>
                <a:lnTo>
                  <a:pt x="805" y="973"/>
                </a:lnTo>
                <a:lnTo>
                  <a:pt x="805" y="973"/>
                </a:lnTo>
                <a:lnTo>
                  <a:pt x="823" y="936"/>
                </a:lnTo>
                <a:lnTo>
                  <a:pt x="854" y="879"/>
                </a:lnTo>
                <a:lnTo>
                  <a:pt x="907" y="778"/>
                </a:lnTo>
                <a:lnTo>
                  <a:pt x="907" y="778"/>
                </a:lnTo>
                <a:lnTo>
                  <a:pt x="915" y="761"/>
                </a:lnTo>
                <a:lnTo>
                  <a:pt x="924" y="739"/>
                </a:lnTo>
                <a:lnTo>
                  <a:pt x="944" y="684"/>
                </a:lnTo>
                <a:lnTo>
                  <a:pt x="952" y="656"/>
                </a:lnTo>
                <a:lnTo>
                  <a:pt x="960" y="630"/>
                </a:lnTo>
                <a:lnTo>
                  <a:pt x="964" y="611"/>
                </a:lnTo>
                <a:lnTo>
                  <a:pt x="966" y="602"/>
                </a:lnTo>
                <a:lnTo>
                  <a:pt x="966" y="597"/>
                </a:lnTo>
                <a:lnTo>
                  <a:pt x="966" y="597"/>
                </a:lnTo>
                <a:lnTo>
                  <a:pt x="961" y="569"/>
                </a:lnTo>
                <a:lnTo>
                  <a:pt x="951" y="525"/>
                </a:lnTo>
                <a:lnTo>
                  <a:pt x="939" y="479"/>
                </a:lnTo>
                <a:lnTo>
                  <a:pt x="933" y="458"/>
                </a:lnTo>
                <a:lnTo>
                  <a:pt x="927" y="441"/>
                </a:lnTo>
                <a:lnTo>
                  <a:pt x="927" y="441"/>
                </a:lnTo>
                <a:lnTo>
                  <a:pt x="917" y="416"/>
                </a:lnTo>
                <a:lnTo>
                  <a:pt x="910" y="396"/>
                </a:lnTo>
                <a:lnTo>
                  <a:pt x="906" y="389"/>
                </a:lnTo>
                <a:lnTo>
                  <a:pt x="902" y="382"/>
                </a:lnTo>
                <a:lnTo>
                  <a:pt x="899" y="374"/>
                </a:lnTo>
                <a:lnTo>
                  <a:pt x="893" y="368"/>
                </a:lnTo>
                <a:lnTo>
                  <a:pt x="893" y="368"/>
                </a:lnTo>
                <a:lnTo>
                  <a:pt x="867" y="343"/>
                </a:lnTo>
                <a:lnTo>
                  <a:pt x="854" y="329"/>
                </a:lnTo>
                <a:lnTo>
                  <a:pt x="854" y="329"/>
                </a:lnTo>
                <a:lnTo>
                  <a:pt x="849" y="327"/>
                </a:lnTo>
                <a:lnTo>
                  <a:pt x="840" y="322"/>
                </a:lnTo>
                <a:lnTo>
                  <a:pt x="830" y="318"/>
                </a:lnTo>
                <a:lnTo>
                  <a:pt x="824" y="315"/>
                </a:lnTo>
                <a:lnTo>
                  <a:pt x="824" y="315"/>
                </a:lnTo>
                <a:lnTo>
                  <a:pt x="809" y="302"/>
                </a:lnTo>
                <a:lnTo>
                  <a:pt x="799" y="295"/>
                </a:lnTo>
                <a:lnTo>
                  <a:pt x="796" y="293"/>
                </a:lnTo>
                <a:lnTo>
                  <a:pt x="795" y="290"/>
                </a:lnTo>
                <a:lnTo>
                  <a:pt x="795" y="290"/>
                </a:lnTo>
                <a:lnTo>
                  <a:pt x="796" y="289"/>
                </a:lnTo>
                <a:lnTo>
                  <a:pt x="801" y="286"/>
                </a:lnTo>
                <a:lnTo>
                  <a:pt x="815" y="282"/>
                </a:lnTo>
                <a:lnTo>
                  <a:pt x="827" y="278"/>
                </a:lnTo>
                <a:lnTo>
                  <a:pt x="834" y="275"/>
                </a:lnTo>
                <a:lnTo>
                  <a:pt x="834" y="275"/>
                </a:lnTo>
                <a:lnTo>
                  <a:pt x="838" y="268"/>
                </a:lnTo>
                <a:lnTo>
                  <a:pt x="840" y="260"/>
                </a:lnTo>
                <a:lnTo>
                  <a:pt x="843" y="249"/>
                </a:lnTo>
                <a:lnTo>
                  <a:pt x="844" y="234"/>
                </a:lnTo>
                <a:lnTo>
                  <a:pt x="845" y="217"/>
                </a:lnTo>
                <a:lnTo>
                  <a:pt x="843" y="196"/>
                </a:lnTo>
                <a:lnTo>
                  <a:pt x="839" y="173"/>
                </a:lnTo>
                <a:lnTo>
                  <a:pt x="839" y="173"/>
                </a:lnTo>
                <a:lnTo>
                  <a:pt x="829" y="130"/>
                </a:lnTo>
                <a:lnTo>
                  <a:pt x="826" y="115"/>
                </a:lnTo>
                <a:lnTo>
                  <a:pt x="821" y="100"/>
                </a:lnTo>
                <a:lnTo>
                  <a:pt x="816" y="89"/>
                </a:lnTo>
                <a:lnTo>
                  <a:pt x="810" y="77"/>
                </a:lnTo>
                <a:lnTo>
                  <a:pt x="804" y="67"/>
                </a:lnTo>
                <a:lnTo>
                  <a:pt x="795" y="56"/>
                </a:lnTo>
                <a:lnTo>
                  <a:pt x="795" y="56"/>
                </a:lnTo>
                <a:lnTo>
                  <a:pt x="787" y="46"/>
                </a:lnTo>
                <a:lnTo>
                  <a:pt x="777" y="37"/>
                </a:lnTo>
                <a:lnTo>
                  <a:pt x="768" y="29"/>
                </a:lnTo>
                <a:lnTo>
                  <a:pt x="759" y="22"/>
                </a:lnTo>
                <a:lnTo>
                  <a:pt x="749" y="16"/>
                </a:lnTo>
                <a:lnTo>
                  <a:pt x="738" y="11"/>
                </a:lnTo>
                <a:lnTo>
                  <a:pt x="726" y="6"/>
                </a:lnTo>
                <a:lnTo>
                  <a:pt x="712" y="2"/>
                </a:lnTo>
                <a:lnTo>
                  <a:pt x="712" y="2"/>
                </a:lnTo>
                <a:lnTo>
                  <a:pt x="699" y="0"/>
                </a:lnTo>
                <a:lnTo>
                  <a:pt x="687" y="0"/>
                </a:lnTo>
                <a:lnTo>
                  <a:pt x="676" y="2"/>
                </a:lnTo>
                <a:lnTo>
                  <a:pt x="666" y="6"/>
                </a:lnTo>
                <a:lnTo>
                  <a:pt x="659" y="10"/>
                </a:lnTo>
                <a:lnTo>
                  <a:pt x="654" y="13"/>
                </a:lnTo>
                <a:lnTo>
                  <a:pt x="649" y="17"/>
                </a:lnTo>
                <a:lnTo>
                  <a:pt x="649" y="17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4" name="Freeform 14">
            <a:extLst>
              <a:ext uri="{FF2B5EF4-FFF2-40B4-BE49-F238E27FC236}">
                <a16:creationId xmlns:a16="http://schemas.microsoft.com/office/drawing/2014/main" id="{913C0F41-9167-4B43-85B2-5028BAF711A8}"/>
              </a:ext>
            </a:extLst>
          </p:cNvPr>
          <p:cNvSpPr>
            <a:spLocks noEditPoints="1"/>
          </p:cNvSpPr>
          <p:nvPr/>
        </p:nvSpPr>
        <p:spPr bwMode="auto">
          <a:xfrm>
            <a:off x="6946436" y="1035173"/>
            <a:ext cx="1606369" cy="2431173"/>
          </a:xfrm>
          <a:custGeom>
            <a:avLst/>
            <a:gdLst>
              <a:gd name="T0" fmla="*/ 475 w 1003"/>
              <a:gd name="T1" fmla="*/ 1157 h 1518"/>
              <a:gd name="T2" fmla="*/ 660 w 1003"/>
              <a:gd name="T3" fmla="*/ 1162 h 1518"/>
              <a:gd name="T4" fmla="*/ 871 w 1003"/>
              <a:gd name="T5" fmla="*/ 1105 h 1518"/>
              <a:gd name="T6" fmla="*/ 940 w 1003"/>
              <a:gd name="T7" fmla="*/ 986 h 1518"/>
              <a:gd name="T8" fmla="*/ 957 w 1003"/>
              <a:gd name="T9" fmla="*/ 946 h 1518"/>
              <a:gd name="T10" fmla="*/ 963 w 1003"/>
              <a:gd name="T11" fmla="*/ 863 h 1518"/>
              <a:gd name="T12" fmla="*/ 986 w 1003"/>
              <a:gd name="T13" fmla="*/ 559 h 1518"/>
              <a:gd name="T14" fmla="*/ 997 w 1003"/>
              <a:gd name="T15" fmla="*/ 380 h 1518"/>
              <a:gd name="T16" fmla="*/ 938 w 1003"/>
              <a:gd name="T17" fmla="*/ 264 h 1518"/>
              <a:gd name="T18" fmla="*/ 956 w 1003"/>
              <a:gd name="T19" fmla="*/ 174 h 1518"/>
              <a:gd name="T20" fmla="*/ 918 w 1003"/>
              <a:gd name="T21" fmla="*/ 55 h 1518"/>
              <a:gd name="T22" fmla="*/ 907 w 1003"/>
              <a:gd name="T23" fmla="*/ 30 h 1518"/>
              <a:gd name="T24" fmla="*/ 819 w 1003"/>
              <a:gd name="T25" fmla="*/ 0 h 1518"/>
              <a:gd name="T26" fmla="*/ 782 w 1003"/>
              <a:gd name="T27" fmla="*/ 11 h 1518"/>
              <a:gd name="T28" fmla="*/ 708 w 1003"/>
              <a:gd name="T29" fmla="*/ 14 h 1518"/>
              <a:gd name="T30" fmla="*/ 645 w 1003"/>
              <a:gd name="T31" fmla="*/ 10 h 1518"/>
              <a:gd name="T32" fmla="*/ 634 w 1003"/>
              <a:gd name="T33" fmla="*/ 67 h 1518"/>
              <a:gd name="T34" fmla="*/ 705 w 1003"/>
              <a:gd name="T35" fmla="*/ 122 h 1518"/>
              <a:gd name="T36" fmla="*/ 699 w 1003"/>
              <a:gd name="T37" fmla="*/ 151 h 1518"/>
              <a:gd name="T38" fmla="*/ 694 w 1003"/>
              <a:gd name="T39" fmla="*/ 179 h 1518"/>
              <a:gd name="T40" fmla="*/ 634 w 1003"/>
              <a:gd name="T41" fmla="*/ 179 h 1518"/>
              <a:gd name="T42" fmla="*/ 579 w 1003"/>
              <a:gd name="T43" fmla="*/ 159 h 1518"/>
              <a:gd name="T44" fmla="*/ 554 w 1003"/>
              <a:gd name="T45" fmla="*/ 135 h 1518"/>
              <a:gd name="T46" fmla="*/ 512 w 1003"/>
              <a:gd name="T47" fmla="*/ 47 h 1518"/>
              <a:gd name="T48" fmla="*/ 470 w 1003"/>
              <a:gd name="T49" fmla="*/ 25 h 1518"/>
              <a:gd name="T50" fmla="*/ 405 w 1003"/>
              <a:gd name="T51" fmla="*/ 42 h 1518"/>
              <a:gd name="T52" fmla="*/ 391 w 1003"/>
              <a:gd name="T53" fmla="*/ 70 h 1518"/>
              <a:gd name="T54" fmla="*/ 400 w 1003"/>
              <a:gd name="T55" fmla="*/ 105 h 1518"/>
              <a:gd name="T56" fmla="*/ 375 w 1003"/>
              <a:gd name="T57" fmla="*/ 132 h 1518"/>
              <a:gd name="T58" fmla="*/ 380 w 1003"/>
              <a:gd name="T59" fmla="*/ 204 h 1518"/>
              <a:gd name="T60" fmla="*/ 381 w 1003"/>
              <a:gd name="T61" fmla="*/ 247 h 1518"/>
              <a:gd name="T62" fmla="*/ 381 w 1003"/>
              <a:gd name="T63" fmla="*/ 288 h 1518"/>
              <a:gd name="T64" fmla="*/ 395 w 1003"/>
              <a:gd name="T65" fmla="*/ 349 h 1518"/>
              <a:gd name="T66" fmla="*/ 430 w 1003"/>
              <a:gd name="T67" fmla="*/ 439 h 1518"/>
              <a:gd name="T68" fmla="*/ 553 w 1003"/>
              <a:gd name="T69" fmla="*/ 505 h 1518"/>
              <a:gd name="T70" fmla="*/ 663 w 1003"/>
              <a:gd name="T71" fmla="*/ 577 h 1518"/>
              <a:gd name="T72" fmla="*/ 637 w 1003"/>
              <a:gd name="T73" fmla="*/ 701 h 1518"/>
              <a:gd name="T74" fmla="*/ 574 w 1003"/>
              <a:gd name="T75" fmla="*/ 748 h 1518"/>
              <a:gd name="T76" fmla="*/ 568 w 1003"/>
              <a:gd name="T77" fmla="*/ 786 h 1518"/>
              <a:gd name="T78" fmla="*/ 594 w 1003"/>
              <a:gd name="T79" fmla="*/ 893 h 1518"/>
              <a:gd name="T80" fmla="*/ 416 w 1003"/>
              <a:gd name="T81" fmla="*/ 978 h 1518"/>
              <a:gd name="T82" fmla="*/ 299 w 1003"/>
              <a:gd name="T83" fmla="*/ 1054 h 1518"/>
              <a:gd name="T84" fmla="*/ 215 w 1003"/>
              <a:gd name="T85" fmla="*/ 1198 h 1518"/>
              <a:gd name="T86" fmla="*/ 177 w 1003"/>
              <a:gd name="T87" fmla="*/ 1333 h 1518"/>
              <a:gd name="T88" fmla="*/ 141 w 1003"/>
              <a:gd name="T89" fmla="*/ 1382 h 1518"/>
              <a:gd name="T90" fmla="*/ 71 w 1003"/>
              <a:gd name="T91" fmla="*/ 1432 h 1518"/>
              <a:gd name="T92" fmla="*/ 1 w 1003"/>
              <a:gd name="T93" fmla="*/ 1463 h 1518"/>
              <a:gd name="T94" fmla="*/ 21 w 1003"/>
              <a:gd name="T95" fmla="*/ 1509 h 1518"/>
              <a:gd name="T96" fmla="*/ 270 w 1003"/>
              <a:gd name="T97" fmla="*/ 1516 h 1518"/>
              <a:gd name="T98" fmla="*/ 316 w 1003"/>
              <a:gd name="T99" fmla="*/ 1500 h 1518"/>
              <a:gd name="T100" fmla="*/ 385 w 1003"/>
              <a:gd name="T101" fmla="*/ 1372 h 1518"/>
              <a:gd name="T102" fmla="*/ 475 w 1003"/>
              <a:gd name="T103" fmla="*/ 150 h 1518"/>
              <a:gd name="T104" fmla="*/ 500 w 1003"/>
              <a:gd name="T105" fmla="*/ 152 h 1518"/>
              <a:gd name="T106" fmla="*/ 495 w 1003"/>
              <a:gd name="T107" fmla="*/ 189 h 1518"/>
              <a:gd name="T108" fmla="*/ 488 w 1003"/>
              <a:gd name="T109" fmla="*/ 231 h 1518"/>
              <a:gd name="T110" fmla="*/ 456 w 1003"/>
              <a:gd name="T111" fmla="*/ 192 h 1518"/>
              <a:gd name="T112" fmla="*/ 475 w 1003"/>
              <a:gd name="T113" fmla="*/ 150 h 1518"/>
              <a:gd name="T114" fmla="*/ 450 w 1003"/>
              <a:gd name="T115" fmla="*/ 68 h 1518"/>
              <a:gd name="T116" fmla="*/ 451 w 1003"/>
              <a:gd name="T117" fmla="*/ 56 h 15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03" h="1518">
                <a:moveTo>
                  <a:pt x="400" y="1287"/>
                </a:moveTo>
                <a:lnTo>
                  <a:pt x="400" y="1287"/>
                </a:lnTo>
                <a:lnTo>
                  <a:pt x="406" y="1274"/>
                </a:lnTo>
                <a:lnTo>
                  <a:pt x="416" y="1257"/>
                </a:lnTo>
                <a:lnTo>
                  <a:pt x="440" y="1215"/>
                </a:lnTo>
                <a:lnTo>
                  <a:pt x="475" y="1157"/>
                </a:lnTo>
                <a:lnTo>
                  <a:pt x="475" y="1157"/>
                </a:lnTo>
                <a:lnTo>
                  <a:pt x="475" y="1157"/>
                </a:lnTo>
                <a:lnTo>
                  <a:pt x="475" y="1157"/>
                </a:lnTo>
                <a:lnTo>
                  <a:pt x="475" y="1157"/>
                </a:lnTo>
                <a:lnTo>
                  <a:pt x="475" y="1157"/>
                </a:lnTo>
                <a:lnTo>
                  <a:pt x="478" y="1158"/>
                </a:lnTo>
                <a:lnTo>
                  <a:pt x="488" y="1160"/>
                </a:lnTo>
                <a:lnTo>
                  <a:pt x="522" y="1161"/>
                </a:lnTo>
                <a:lnTo>
                  <a:pt x="572" y="1162"/>
                </a:lnTo>
                <a:lnTo>
                  <a:pt x="629" y="1162"/>
                </a:lnTo>
                <a:lnTo>
                  <a:pt x="629" y="1162"/>
                </a:lnTo>
                <a:lnTo>
                  <a:pt x="660" y="1162"/>
                </a:lnTo>
                <a:lnTo>
                  <a:pt x="690" y="1160"/>
                </a:lnTo>
                <a:lnTo>
                  <a:pt x="720" y="1156"/>
                </a:lnTo>
                <a:lnTo>
                  <a:pt x="749" y="1151"/>
                </a:lnTo>
                <a:lnTo>
                  <a:pt x="777" y="1145"/>
                </a:lnTo>
                <a:lnTo>
                  <a:pt x="805" y="1136"/>
                </a:lnTo>
                <a:lnTo>
                  <a:pt x="832" y="1125"/>
                </a:lnTo>
                <a:lnTo>
                  <a:pt x="859" y="1112"/>
                </a:lnTo>
                <a:lnTo>
                  <a:pt x="859" y="1112"/>
                </a:lnTo>
                <a:lnTo>
                  <a:pt x="871" y="1105"/>
                </a:lnTo>
                <a:lnTo>
                  <a:pt x="882" y="1095"/>
                </a:lnTo>
                <a:lnTo>
                  <a:pt x="892" y="1085"/>
                </a:lnTo>
                <a:lnTo>
                  <a:pt x="901" y="1074"/>
                </a:lnTo>
                <a:lnTo>
                  <a:pt x="908" y="1062"/>
                </a:lnTo>
                <a:lnTo>
                  <a:pt x="916" y="1051"/>
                </a:lnTo>
                <a:lnTo>
                  <a:pt x="921" y="1039"/>
                </a:lnTo>
                <a:lnTo>
                  <a:pt x="927" y="1026"/>
                </a:lnTo>
                <a:lnTo>
                  <a:pt x="935" y="1005"/>
                </a:lnTo>
                <a:lnTo>
                  <a:pt x="940" y="986"/>
                </a:lnTo>
                <a:lnTo>
                  <a:pt x="943" y="968"/>
                </a:lnTo>
                <a:lnTo>
                  <a:pt x="943" y="968"/>
                </a:lnTo>
                <a:lnTo>
                  <a:pt x="944" y="965"/>
                </a:lnTo>
                <a:lnTo>
                  <a:pt x="947" y="961"/>
                </a:lnTo>
                <a:lnTo>
                  <a:pt x="951" y="958"/>
                </a:lnTo>
                <a:lnTo>
                  <a:pt x="953" y="953"/>
                </a:lnTo>
                <a:lnTo>
                  <a:pt x="953" y="953"/>
                </a:lnTo>
                <a:lnTo>
                  <a:pt x="956" y="949"/>
                </a:lnTo>
                <a:lnTo>
                  <a:pt x="957" y="946"/>
                </a:lnTo>
                <a:lnTo>
                  <a:pt x="958" y="945"/>
                </a:lnTo>
                <a:lnTo>
                  <a:pt x="958" y="943"/>
                </a:lnTo>
                <a:lnTo>
                  <a:pt x="958" y="943"/>
                </a:lnTo>
                <a:lnTo>
                  <a:pt x="958" y="940"/>
                </a:lnTo>
                <a:lnTo>
                  <a:pt x="959" y="936"/>
                </a:lnTo>
                <a:lnTo>
                  <a:pt x="963" y="928"/>
                </a:lnTo>
                <a:lnTo>
                  <a:pt x="968" y="918"/>
                </a:lnTo>
                <a:lnTo>
                  <a:pt x="963" y="863"/>
                </a:lnTo>
                <a:lnTo>
                  <a:pt x="963" y="863"/>
                </a:lnTo>
                <a:lnTo>
                  <a:pt x="964" y="819"/>
                </a:lnTo>
                <a:lnTo>
                  <a:pt x="966" y="779"/>
                </a:lnTo>
                <a:lnTo>
                  <a:pt x="968" y="738"/>
                </a:lnTo>
                <a:lnTo>
                  <a:pt x="968" y="738"/>
                </a:lnTo>
                <a:lnTo>
                  <a:pt x="972" y="698"/>
                </a:lnTo>
                <a:lnTo>
                  <a:pt x="977" y="658"/>
                </a:lnTo>
                <a:lnTo>
                  <a:pt x="983" y="613"/>
                </a:lnTo>
                <a:lnTo>
                  <a:pt x="983" y="613"/>
                </a:lnTo>
                <a:lnTo>
                  <a:pt x="986" y="559"/>
                </a:lnTo>
                <a:lnTo>
                  <a:pt x="989" y="514"/>
                </a:lnTo>
                <a:lnTo>
                  <a:pt x="993" y="474"/>
                </a:lnTo>
                <a:lnTo>
                  <a:pt x="993" y="474"/>
                </a:lnTo>
                <a:lnTo>
                  <a:pt x="1001" y="425"/>
                </a:lnTo>
                <a:lnTo>
                  <a:pt x="1003" y="399"/>
                </a:lnTo>
                <a:lnTo>
                  <a:pt x="1003" y="399"/>
                </a:lnTo>
                <a:lnTo>
                  <a:pt x="1003" y="395"/>
                </a:lnTo>
                <a:lnTo>
                  <a:pt x="1002" y="391"/>
                </a:lnTo>
                <a:lnTo>
                  <a:pt x="997" y="380"/>
                </a:lnTo>
                <a:lnTo>
                  <a:pt x="981" y="354"/>
                </a:lnTo>
                <a:lnTo>
                  <a:pt x="966" y="328"/>
                </a:lnTo>
                <a:lnTo>
                  <a:pt x="961" y="319"/>
                </a:lnTo>
                <a:lnTo>
                  <a:pt x="958" y="314"/>
                </a:lnTo>
                <a:lnTo>
                  <a:pt x="958" y="314"/>
                </a:lnTo>
                <a:lnTo>
                  <a:pt x="956" y="305"/>
                </a:lnTo>
                <a:lnTo>
                  <a:pt x="948" y="290"/>
                </a:lnTo>
                <a:lnTo>
                  <a:pt x="942" y="275"/>
                </a:lnTo>
                <a:lnTo>
                  <a:pt x="938" y="264"/>
                </a:lnTo>
                <a:lnTo>
                  <a:pt x="938" y="264"/>
                </a:lnTo>
                <a:lnTo>
                  <a:pt x="937" y="244"/>
                </a:lnTo>
                <a:lnTo>
                  <a:pt x="937" y="234"/>
                </a:lnTo>
                <a:lnTo>
                  <a:pt x="937" y="231"/>
                </a:lnTo>
                <a:lnTo>
                  <a:pt x="938" y="229"/>
                </a:lnTo>
                <a:lnTo>
                  <a:pt x="938" y="229"/>
                </a:lnTo>
                <a:lnTo>
                  <a:pt x="942" y="221"/>
                </a:lnTo>
                <a:lnTo>
                  <a:pt x="949" y="199"/>
                </a:lnTo>
                <a:lnTo>
                  <a:pt x="956" y="174"/>
                </a:lnTo>
                <a:lnTo>
                  <a:pt x="958" y="163"/>
                </a:lnTo>
                <a:lnTo>
                  <a:pt x="958" y="154"/>
                </a:lnTo>
                <a:lnTo>
                  <a:pt x="958" y="154"/>
                </a:lnTo>
                <a:lnTo>
                  <a:pt x="956" y="138"/>
                </a:lnTo>
                <a:lnTo>
                  <a:pt x="951" y="120"/>
                </a:lnTo>
                <a:lnTo>
                  <a:pt x="944" y="103"/>
                </a:lnTo>
                <a:lnTo>
                  <a:pt x="938" y="90"/>
                </a:lnTo>
                <a:lnTo>
                  <a:pt x="938" y="90"/>
                </a:lnTo>
                <a:lnTo>
                  <a:pt x="918" y="55"/>
                </a:lnTo>
                <a:lnTo>
                  <a:pt x="918" y="55"/>
                </a:lnTo>
                <a:lnTo>
                  <a:pt x="920" y="53"/>
                </a:lnTo>
                <a:lnTo>
                  <a:pt x="921" y="50"/>
                </a:lnTo>
                <a:lnTo>
                  <a:pt x="921" y="47"/>
                </a:lnTo>
                <a:lnTo>
                  <a:pt x="920" y="43"/>
                </a:lnTo>
                <a:lnTo>
                  <a:pt x="917" y="40"/>
                </a:lnTo>
                <a:lnTo>
                  <a:pt x="913" y="35"/>
                </a:lnTo>
                <a:lnTo>
                  <a:pt x="913" y="35"/>
                </a:lnTo>
                <a:lnTo>
                  <a:pt x="907" y="30"/>
                </a:lnTo>
                <a:lnTo>
                  <a:pt x="901" y="24"/>
                </a:lnTo>
                <a:lnTo>
                  <a:pt x="885" y="14"/>
                </a:lnTo>
                <a:lnTo>
                  <a:pt x="871" y="7"/>
                </a:lnTo>
                <a:lnTo>
                  <a:pt x="863" y="5"/>
                </a:lnTo>
                <a:lnTo>
                  <a:pt x="863" y="5"/>
                </a:lnTo>
                <a:lnTo>
                  <a:pt x="857" y="4"/>
                </a:lnTo>
                <a:lnTo>
                  <a:pt x="845" y="2"/>
                </a:lnTo>
                <a:lnTo>
                  <a:pt x="830" y="0"/>
                </a:lnTo>
                <a:lnTo>
                  <a:pt x="819" y="0"/>
                </a:lnTo>
                <a:lnTo>
                  <a:pt x="819" y="0"/>
                </a:lnTo>
                <a:lnTo>
                  <a:pt x="810" y="0"/>
                </a:lnTo>
                <a:lnTo>
                  <a:pt x="801" y="0"/>
                </a:lnTo>
                <a:lnTo>
                  <a:pt x="794" y="1"/>
                </a:lnTo>
                <a:lnTo>
                  <a:pt x="791" y="2"/>
                </a:lnTo>
                <a:lnTo>
                  <a:pt x="789" y="5"/>
                </a:lnTo>
                <a:lnTo>
                  <a:pt x="789" y="5"/>
                </a:lnTo>
                <a:lnTo>
                  <a:pt x="786" y="7"/>
                </a:lnTo>
                <a:lnTo>
                  <a:pt x="782" y="11"/>
                </a:lnTo>
                <a:lnTo>
                  <a:pt x="774" y="17"/>
                </a:lnTo>
                <a:lnTo>
                  <a:pt x="759" y="25"/>
                </a:lnTo>
                <a:lnTo>
                  <a:pt x="759" y="25"/>
                </a:lnTo>
                <a:lnTo>
                  <a:pt x="754" y="26"/>
                </a:lnTo>
                <a:lnTo>
                  <a:pt x="745" y="27"/>
                </a:lnTo>
                <a:lnTo>
                  <a:pt x="734" y="30"/>
                </a:lnTo>
                <a:lnTo>
                  <a:pt x="734" y="30"/>
                </a:lnTo>
                <a:lnTo>
                  <a:pt x="726" y="25"/>
                </a:lnTo>
                <a:lnTo>
                  <a:pt x="708" y="14"/>
                </a:lnTo>
                <a:lnTo>
                  <a:pt x="696" y="7"/>
                </a:lnTo>
                <a:lnTo>
                  <a:pt x="685" y="2"/>
                </a:lnTo>
                <a:lnTo>
                  <a:pt x="677" y="0"/>
                </a:lnTo>
                <a:lnTo>
                  <a:pt x="673" y="0"/>
                </a:lnTo>
                <a:lnTo>
                  <a:pt x="669" y="0"/>
                </a:lnTo>
                <a:lnTo>
                  <a:pt x="669" y="0"/>
                </a:lnTo>
                <a:lnTo>
                  <a:pt x="658" y="2"/>
                </a:lnTo>
                <a:lnTo>
                  <a:pt x="649" y="6"/>
                </a:lnTo>
                <a:lnTo>
                  <a:pt x="645" y="10"/>
                </a:lnTo>
                <a:lnTo>
                  <a:pt x="643" y="14"/>
                </a:lnTo>
                <a:lnTo>
                  <a:pt x="640" y="19"/>
                </a:lnTo>
                <a:lnTo>
                  <a:pt x="639" y="25"/>
                </a:lnTo>
                <a:lnTo>
                  <a:pt x="639" y="25"/>
                </a:lnTo>
                <a:lnTo>
                  <a:pt x="635" y="40"/>
                </a:lnTo>
                <a:lnTo>
                  <a:pt x="634" y="46"/>
                </a:lnTo>
                <a:lnTo>
                  <a:pt x="633" y="53"/>
                </a:lnTo>
                <a:lnTo>
                  <a:pt x="633" y="61"/>
                </a:lnTo>
                <a:lnTo>
                  <a:pt x="634" y="67"/>
                </a:lnTo>
                <a:lnTo>
                  <a:pt x="638" y="73"/>
                </a:lnTo>
                <a:lnTo>
                  <a:pt x="644" y="80"/>
                </a:lnTo>
                <a:lnTo>
                  <a:pt x="644" y="80"/>
                </a:lnTo>
                <a:lnTo>
                  <a:pt x="662" y="91"/>
                </a:lnTo>
                <a:lnTo>
                  <a:pt x="678" y="102"/>
                </a:lnTo>
                <a:lnTo>
                  <a:pt x="691" y="110"/>
                </a:lnTo>
                <a:lnTo>
                  <a:pt x="699" y="115"/>
                </a:lnTo>
                <a:lnTo>
                  <a:pt x="699" y="115"/>
                </a:lnTo>
                <a:lnTo>
                  <a:pt x="705" y="122"/>
                </a:lnTo>
                <a:lnTo>
                  <a:pt x="708" y="126"/>
                </a:lnTo>
                <a:lnTo>
                  <a:pt x="709" y="130"/>
                </a:lnTo>
                <a:lnTo>
                  <a:pt x="709" y="130"/>
                </a:lnTo>
                <a:lnTo>
                  <a:pt x="709" y="135"/>
                </a:lnTo>
                <a:lnTo>
                  <a:pt x="708" y="141"/>
                </a:lnTo>
                <a:lnTo>
                  <a:pt x="706" y="147"/>
                </a:lnTo>
                <a:lnTo>
                  <a:pt x="704" y="150"/>
                </a:lnTo>
                <a:lnTo>
                  <a:pt x="704" y="150"/>
                </a:lnTo>
                <a:lnTo>
                  <a:pt x="699" y="151"/>
                </a:lnTo>
                <a:lnTo>
                  <a:pt x="690" y="152"/>
                </a:lnTo>
                <a:lnTo>
                  <a:pt x="687" y="154"/>
                </a:lnTo>
                <a:lnTo>
                  <a:pt x="684" y="157"/>
                </a:lnTo>
                <a:lnTo>
                  <a:pt x="683" y="159"/>
                </a:lnTo>
                <a:lnTo>
                  <a:pt x="684" y="164"/>
                </a:lnTo>
                <a:lnTo>
                  <a:pt x="684" y="164"/>
                </a:lnTo>
                <a:lnTo>
                  <a:pt x="688" y="172"/>
                </a:lnTo>
                <a:lnTo>
                  <a:pt x="691" y="177"/>
                </a:lnTo>
                <a:lnTo>
                  <a:pt x="694" y="179"/>
                </a:lnTo>
                <a:lnTo>
                  <a:pt x="679" y="199"/>
                </a:lnTo>
                <a:lnTo>
                  <a:pt x="644" y="204"/>
                </a:lnTo>
                <a:lnTo>
                  <a:pt x="644" y="204"/>
                </a:lnTo>
                <a:lnTo>
                  <a:pt x="644" y="201"/>
                </a:lnTo>
                <a:lnTo>
                  <a:pt x="643" y="193"/>
                </a:lnTo>
                <a:lnTo>
                  <a:pt x="639" y="184"/>
                </a:lnTo>
                <a:lnTo>
                  <a:pt x="637" y="182"/>
                </a:lnTo>
                <a:lnTo>
                  <a:pt x="634" y="179"/>
                </a:lnTo>
                <a:lnTo>
                  <a:pt x="634" y="179"/>
                </a:lnTo>
                <a:lnTo>
                  <a:pt x="627" y="177"/>
                </a:lnTo>
                <a:lnTo>
                  <a:pt x="619" y="176"/>
                </a:lnTo>
                <a:lnTo>
                  <a:pt x="604" y="174"/>
                </a:lnTo>
                <a:lnTo>
                  <a:pt x="604" y="174"/>
                </a:lnTo>
                <a:lnTo>
                  <a:pt x="596" y="173"/>
                </a:lnTo>
                <a:lnTo>
                  <a:pt x="589" y="169"/>
                </a:lnTo>
                <a:lnTo>
                  <a:pt x="589" y="169"/>
                </a:lnTo>
                <a:lnTo>
                  <a:pt x="584" y="166"/>
                </a:lnTo>
                <a:lnTo>
                  <a:pt x="579" y="159"/>
                </a:lnTo>
                <a:lnTo>
                  <a:pt x="574" y="153"/>
                </a:lnTo>
                <a:lnTo>
                  <a:pt x="569" y="150"/>
                </a:lnTo>
                <a:lnTo>
                  <a:pt x="569" y="150"/>
                </a:lnTo>
                <a:lnTo>
                  <a:pt x="566" y="146"/>
                </a:lnTo>
                <a:lnTo>
                  <a:pt x="561" y="141"/>
                </a:lnTo>
                <a:lnTo>
                  <a:pt x="557" y="136"/>
                </a:lnTo>
                <a:lnTo>
                  <a:pt x="556" y="135"/>
                </a:lnTo>
                <a:lnTo>
                  <a:pt x="554" y="135"/>
                </a:lnTo>
                <a:lnTo>
                  <a:pt x="554" y="135"/>
                </a:lnTo>
                <a:lnTo>
                  <a:pt x="551" y="136"/>
                </a:lnTo>
                <a:lnTo>
                  <a:pt x="546" y="135"/>
                </a:lnTo>
                <a:lnTo>
                  <a:pt x="539" y="135"/>
                </a:lnTo>
                <a:lnTo>
                  <a:pt x="539" y="135"/>
                </a:lnTo>
                <a:lnTo>
                  <a:pt x="534" y="111"/>
                </a:lnTo>
                <a:lnTo>
                  <a:pt x="528" y="87"/>
                </a:lnTo>
                <a:lnTo>
                  <a:pt x="520" y="65"/>
                </a:lnTo>
                <a:lnTo>
                  <a:pt x="520" y="65"/>
                </a:lnTo>
                <a:lnTo>
                  <a:pt x="512" y="47"/>
                </a:lnTo>
                <a:lnTo>
                  <a:pt x="506" y="35"/>
                </a:lnTo>
                <a:lnTo>
                  <a:pt x="503" y="30"/>
                </a:lnTo>
                <a:lnTo>
                  <a:pt x="501" y="27"/>
                </a:lnTo>
                <a:lnTo>
                  <a:pt x="498" y="26"/>
                </a:lnTo>
                <a:lnTo>
                  <a:pt x="495" y="25"/>
                </a:lnTo>
                <a:lnTo>
                  <a:pt x="495" y="25"/>
                </a:lnTo>
                <a:lnTo>
                  <a:pt x="481" y="24"/>
                </a:lnTo>
                <a:lnTo>
                  <a:pt x="475" y="24"/>
                </a:lnTo>
                <a:lnTo>
                  <a:pt x="470" y="25"/>
                </a:lnTo>
                <a:lnTo>
                  <a:pt x="470" y="25"/>
                </a:lnTo>
                <a:lnTo>
                  <a:pt x="425" y="50"/>
                </a:lnTo>
                <a:lnTo>
                  <a:pt x="425" y="50"/>
                </a:lnTo>
                <a:lnTo>
                  <a:pt x="422" y="47"/>
                </a:lnTo>
                <a:lnTo>
                  <a:pt x="419" y="46"/>
                </a:lnTo>
                <a:lnTo>
                  <a:pt x="415" y="45"/>
                </a:lnTo>
                <a:lnTo>
                  <a:pt x="415" y="45"/>
                </a:lnTo>
                <a:lnTo>
                  <a:pt x="409" y="42"/>
                </a:lnTo>
                <a:lnTo>
                  <a:pt x="405" y="42"/>
                </a:lnTo>
                <a:lnTo>
                  <a:pt x="400" y="45"/>
                </a:lnTo>
                <a:lnTo>
                  <a:pt x="400" y="45"/>
                </a:lnTo>
                <a:lnTo>
                  <a:pt x="395" y="50"/>
                </a:lnTo>
                <a:lnTo>
                  <a:pt x="391" y="53"/>
                </a:lnTo>
                <a:lnTo>
                  <a:pt x="390" y="57"/>
                </a:lnTo>
                <a:lnTo>
                  <a:pt x="390" y="60"/>
                </a:lnTo>
                <a:lnTo>
                  <a:pt x="390" y="60"/>
                </a:lnTo>
                <a:lnTo>
                  <a:pt x="391" y="63"/>
                </a:lnTo>
                <a:lnTo>
                  <a:pt x="391" y="70"/>
                </a:lnTo>
                <a:lnTo>
                  <a:pt x="392" y="76"/>
                </a:lnTo>
                <a:lnTo>
                  <a:pt x="394" y="78"/>
                </a:lnTo>
                <a:lnTo>
                  <a:pt x="395" y="80"/>
                </a:lnTo>
                <a:lnTo>
                  <a:pt x="395" y="80"/>
                </a:lnTo>
                <a:lnTo>
                  <a:pt x="397" y="81"/>
                </a:lnTo>
                <a:lnTo>
                  <a:pt x="399" y="82"/>
                </a:lnTo>
                <a:lnTo>
                  <a:pt x="400" y="85"/>
                </a:lnTo>
                <a:lnTo>
                  <a:pt x="400" y="105"/>
                </a:lnTo>
                <a:lnTo>
                  <a:pt x="400" y="105"/>
                </a:lnTo>
                <a:lnTo>
                  <a:pt x="390" y="107"/>
                </a:lnTo>
                <a:lnTo>
                  <a:pt x="384" y="110"/>
                </a:lnTo>
                <a:lnTo>
                  <a:pt x="381" y="112"/>
                </a:lnTo>
                <a:lnTo>
                  <a:pt x="380" y="115"/>
                </a:lnTo>
                <a:lnTo>
                  <a:pt x="380" y="115"/>
                </a:lnTo>
                <a:lnTo>
                  <a:pt x="380" y="125"/>
                </a:lnTo>
                <a:lnTo>
                  <a:pt x="380" y="130"/>
                </a:lnTo>
                <a:lnTo>
                  <a:pt x="380" y="130"/>
                </a:lnTo>
                <a:lnTo>
                  <a:pt x="375" y="132"/>
                </a:lnTo>
                <a:lnTo>
                  <a:pt x="371" y="136"/>
                </a:lnTo>
                <a:lnTo>
                  <a:pt x="370" y="138"/>
                </a:lnTo>
                <a:lnTo>
                  <a:pt x="370" y="140"/>
                </a:lnTo>
                <a:lnTo>
                  <a:pt x="370" y="140"/>
                </a:lnTo>
                <a:lnTo>
                  <a:pt x="372" y="154"/>
                </a:lnTo>
                <a:lnTo>
                  <a:pt x="375" y="174"/>
                </a:lnTo>
                <a:lnTo>
                  <a:pt x="375" y="174"/>
                </a:lnTo>
                <a:lnTo>
                  <a:pt x="377" y="189"/>
                </a:lnTo>
                <a:lnTo>
                  <a:pt x="380" y="204"/>
                </a:lnTo>
                <a:lnTo>
                  <a:pt x="380" y="204"/>
                </a:lnTo>
                <a:lnTo>
                  <a:pt x="381" y="212"/>
                </a:lnTo>
                <a:lnTo>
                  <a:pt x="384" y="218"/>
                </a:lnTo>
                <a:lnTo>
                  <a:pt x="385" y="224"/>
                </a:lnTo>
                <a:lnTo>
                  <a:pt x="385" y="227"/>
                </a:lnTo>
                <a:lnTo>
                  <a:pt x="385" y="229"/>
                </a:lnTo>
                <a:lnTo>
                  <a:pt x="385" y="229"/>
                </a:lnTo>
                <a:lnTo>
                  <a:pt x="384" y="237"/>
                </a:lnTo>
                <a:lnTo>
                  <a:pt x="381" y="247"/>
                </a:lnTo>
                <a:lnTo>
                  <a:pt x="380" y="259"/>
                </a:lnTo>
                <a:lnTo>
                  <a:pt x="380" y="259"/>
                </a:lnTo>
                <a:lnTo>
                  <a:pt x="376" y="265"/>
                </a:lnTo>
                <a:lnTo>
                  <a:pt x="374" y="272"/>
                </a:lnTo>
                <a:lnTo>
                  <a:pt x="374" y="275"/>
                </a:lnTo>
                <a:lnTo>
                  <a:pt x="375" y="279"/>
                </a:lnTo>
                <a:lnTo>
                  <a:pt x="375" y="279"/>
                </a:lnTo>
                <a:lnTo>
                  <a:pt x="377" y="284"/>
                </a:lnTo>
                <a:lnTo>
                  <a:pt x="381" y="288"/>
                </a:lnTo>
                <a:lnTo>
                  <a:pt x="384" y="293"/>
                </a:lnTo>
                <a:lnTo>
                  <a:pt x="385" y="299"/>
                </a:lnTo>
                <a:lnTo>
                  <a:pt x="385" y="299"/>
                </a:lnTo>
                <a:lnTo>
                  <a:pt x="387" y="309"/>
                </a:lnTo>
                <a:lnTo>
                  <a:pt x="391" y="322"/>
                </a:lnTo>
                <a:lnTo>
                  <a:pt x="394" y="335"/>
                </a:lnTo>
                <a:lnTo>
                  <a:pt x="395" y="342"/>
                </a:lnTo>
                <a:lnTo>
                  <a:pt x="395" y="349"/>
                </a:lnTo>
                <a:lnTo>
                  <a:pt x="395" y="349"/>
                </a:lnTo>
                <a:lnTo>
                  <a:pt x="395" y="363"/>
                </a:lnTo>
                <a:lnTo>
                  <a:pt x="396" y="376"/>
                </a:lnTo>
                <a:lnTo>
                  <a:pt x="400" y="390"/>
                </a:lnTo>
                <a:lnTo>
                  <a:pt x="405" y="404"/>
                </a:lnTo>
                <a:lnTo>
                  <a:pt x="405" y="404"/>
                </a:lnTo>
                <a:lnTo>
                  <a:pt x="412" y="415"/>
                </a:lnTo>
                <a:lnTo>
                  <a:pt x="420" y="425"/>
                </a:lnTo>
                <a:lnTo>
                  <a:pt x="426" y="433"/>
                </a:lnTo>
                <a:lnTo>
                  <a:pt x="430" y="439"/>
                </a:lnTo>
                <a:lnTo>
                  <a:pt x="430" y="439"/>
                </a:lnTo>
                <a:lnTo>
                  <a:pt x="432" y="441"/>
                </a:lnTo>
                <a:lnTo>
                  <a:pt x="436" y="444"/>
                </a:lnTo>
                <a:lnTo>
                  <a:pt x="447" y="449"/>
                </a:lnTo>
                <a:lnTo>
                  <a:pt x="462" y="455"/>
                </a:lnTo>
                <a:lnTo>
                  <a:pt x="480" y="464"/>
                </a:lnTo>
                <a:lnTo>
                  <a:pt x="480" y="464"/>
                </a:lnTo>
                <a:lnTo>
                  <a:pt x="527" y="490"/>
                </a:lnTo>
                <a:lnTo>
                  <a:pt x="553" y="505"/>
                </a:lnTo>
                <a:lnTo>
                  <a:pt x="574" y="519"/>
                </a:lnTo>
                <a:lnTo>
                  <a:pt x="574" y="519"/>
                </a:lnTo>
                <a:lnTo>
                  <a:pt x="592" y="532"/>
                </a:lnTo>
                <a:lnTo>
                  <a:pt x="610" y="547"/>
                </a:lnTo>
                <a:lnTo>
                  <a:pt x="629" y="564"/>
                </a:lnTo>
                <a:lnTo>
                  <a:pt x="629" y="564"/>
                </a:lnTo>
                <a:lnTo>
                  <a:pt x="647" y="570"/>
                </a:lnTo>
                <a:lnTo>
                  <a:pt x="659" y="575"/>
                </a:lnTo>
                <a:lnTo>
                  <a:pt x="663" y="577"/>
                </a:lnTo>
                <a:lnTo>
                  <a:pt x="664" y="579"/>
                </a:lnTo>
                <a:lnTo>
                  <a:pt x="664" y="579"/>
                </a:lnTo>
                <a:lnTo>
                  <a:pt x="649" y="678"/>
                </a:lnTo>
                <a:lnTo>
                  <a:pt x="649" y="678"/>
                </a:lnTo>
                <a:lnTo>
                  <a:pt x="649" y="682"/>
                </a:lnTo>
                <a:lnTo>
                  <a:pt x="648" y="686"/>
                </a:lnTo>
                <a:lnTo>
                  <a:pt x="645" y="690"/>
                </a:lnTo>
                <a:lnTo>
                  <a:pt x="643" y="696"/>
                </a:lnTo>
                <a:lnTo>
                  <a:pt x="637" y="701"/>
                </a:lnTo>
                <a:lnTo>
                  <a:pt x="629" y="707"/>
                </a:lnTo>
                <a:lnTo>
                  <a:pt x="619" y="713"/>
                </a:lnTo>
                <a:lnTo>
                  <a:pt x="619" y="713"/>
                </a:lnTo>
                <a:lnTo>
                  <a:pt x="608" y="719"/>
                </a:lnTo>
                <a:lnTo>
                  <a:pt x="599" y="726"/>
                </a:lnTo>
                <a:lnTo>
                  <a:pt x="586" y="737"/>
                </a:lnTo>
                <a:lnTo>
                  <a:pt x="578" y="744"/>
                </a:lnTo>
                <a:lnTo>
                  <a:pt x="574" y="748"/>
                </a:lnTo>
                <a:lnTo>
                  <a:pt x="574" y="748"/>
                </a:lnTo>
                <a:lnTo>
                  <a:pt x="573" y="751"/>
                </a:lnTo>
                <a:lnTo>
                  <a:pt x="571" y="758"/>
                </a:lnTo>
                <a:lnTo>
                  <a:pt x="567" y="764"/>
                </a:lnTo>
                <a:lnTo>
                  <a:pt x="566" y="767"/>
                </a:lnTo>
                <a:lnTo>
                  <a:pt x="564" y="768"/>
                </a:lnTo>
                <a:lnTo>
                  <a:pt x="564" y="768"/>
                </a:lnTo>
                <a:lnTo>
                  <a:pt x="563" y="769"/>
                </a:lnTo>
                <a:lnTo>
                  <a:pt x="564" y="773"/>
                </a:lnTo>
                <a:lnTo>
                  <a:pt x="568" y="786"/>
                </a:lnTo>
                <a:lnTo>
                  <a:pt x="573" y="800"/>
                </a:lnTo>
                <a:lnTo>
                  <a:pt x="574" y="807"/>
                </a:lnTo>
                <a:lnTo>
                  <a:pt x="574" y="813"/>
                </a:lnTo>
                <a:lnTo>
                  <a:pt x="574" y="813"/>
                </a:lnTo>
                <a:lnTo>
                  <a:pt x="574" y="820"/>
                </a:lnTo>
                <a:lnTo>
                  <a:pt x="577" y="832"/>
                </a:lnTo>
                <a:lnTo>
                  <a:pt x="584" y="858"/>
                </a:lnTo>
                <a:lnTo>
                  <a:pt x="594" y="893"/>
                </a:lnTo>
                <a:lnTo>
                  <a:pt x="594" y="893"/>
                </a:lnTo>
                <a:lnTo>
                  <a:pt x="589" y="898"/>
                </a:lnTo>
                <a:lnTo>
                  <a:pt x="583" y="904"/>
                </a:lnTo>
                <a:lnTo>
                  <a:pt x="573" y="910"/>
                </a:lnTo>
                <a:lnTo>
                  <a:pt x="561" y="919"/>
                </a:lnTo>
                <a:lnTo>
                  <a:pt x="544" y="929"/>
                </a:lnTo>
                <a:lnTo>
                  <a:pt x="524" y="938"/>
                </a:lnTo>
                <a:lnTo>
                  <a:pt x="500" y="948"/>
                </a:lnTo>
                <a:lnTo>
                  <a:pt x="500" y="948"/>
                </a:lnTo>
                <a:lnTo>
                  <a:pt x="416" y="978"/>
                </a:lnTo>
                <a:lnTo>
                  <a:pt x="375" y="993"/>
                </a:lnTo>
                <a:lnTo>
                  <a:pt x="375" y="993"/>
                </a:lnTo>
                <a:lnTo>
                  <a:pt x="364" y="996"/>
                </a:lnTo>
                <a:lnTo>
                  <a:pt x="351" y="1001"/>
                </a:lnTo>
                <a:lnTo>
                  <a:pt x="340" y="1008"/>
                </a:lnTo>
                <a:lnTo>
                  <a:pt x="335" y="1013"/>
                </a:lnTo>
                <a:lnTo>
                  <a:pt x="330" y="1017"/>
                </a:lnTo>
                <a:lnTo>
                  <a:pt x="330" y="1017"/>
                </a:lnTo>
                <a:lnTo>
                  <a:pt x="299" y="1054"/>
                </a:lnTo>
                <a:lnTo>
                  <a:pt x="283" y="1072"/>
                </a:lnTo>
                <a:lnTo>
                  <a:pt x="275" y="1082"/>
                </a:lnTo>
                <a:lnTo>
                  <a:pt x="275" y="1082"/>
                </a:lnTo>
                <a:lnTo>
                  <a:pt x="271" y="1089"/>
                </a:lnTo>
                <a:lnTo>
                  <a:pt x="265" y="1099"/>
                </a:lnTo>
                <a:lnTo>
                  <a:pt x="259" y="1107"/>
                </a:lnTo>
                <a:lnTo>
                  <a:pt x="255" y="1112"/>
                </a:lnTo>
                <a:lnTo>
                  <a:pt x="255" y="1112"/>
                </a:lnTo>
                <a:lnTo>
                  <a:pt x="215" y="1198"/>
                </a:lnTo>
                <a:lnTo>
                  <a:pt x="189" y="1258"/>
                </a:lnTo>
                <a:lnTo>
                  <a:pt x="179" y="1281"/>
                </a:lnTo>
                <a:lnTo>
                  <a:pt x="176" y="1292"/>
                </a:lnTo>
                <a:lnTo>
                  <a:pt x="176" y="1292"/>
                </a:lnTo>
                <a:lnTo>
                  <a:pt x="176" y="1298"/>
                </a:lnTo>
                <a:lnTo>
                  <a:pt x="176" y="1304"/>
                </a:lnTo>
                <a:lnTo>
                  <a:pt x="177" y="1317"/>
                </a:lnTo>
                <a:lnTo>
                  <a:pt x="177" y="1328"/>
                </a:lnTo>
                <a:lnTo>
                  <a:pt x="177" y="1333"/>
                </a:lnTo>
                <a:lnTo>
                  <a:pt x="176" y="1337"/>
                </a:lnTo>
                <a:lnTo>
                  <a:pt x="176" y="1337"/>
                </a:lnTo>
                <a:lnTo>
                  <a:pt x="169" y="1349"/>
                </a:lnTo>
                <a:lnTo>
                  <a:pt x="166" y="1357"/>
                </a:lnTo>
                <a:lnTo>
                  <a:pt x="166" y="1357"/>
                </a:lnTo>
                <a:lnTo>
                  <a:pt x="161" y="1367"/>
                </a:lnTo>
                <a:lnTo>
                  <a:pt x="161" y="1367"/>
                </a:lnTo>
                <a:lnTo>
                  <a:pt x="152" y="1374"/>
                </a:lnTo>
                <a:lnTo>
                  <a:pt x="141" y="1382"/>
                </a:lnTo>
                <a:lnTo>
                  <a:pt x="141" y="1382"/>
                </a:lnTo>
                <a:lnTo>
                  <a:pt x="131" y="1388"/>
                </a:lnTo>
                <a:lnTo>
                  <a:pt x="123" y="1394"/>
                </a:lnTo>
                <a:lnTo>
                  <a:pt x="116" y="1402"/>
                </a:lnTo>
                <a:lnTo>
                  <a:pt x="116" y="1402"/>
                </a:lnTo>
                <a:lnTo>
                  <a:pt x="108" y="1409"/>
                </a:lnTo>
                <a:lnTo>
                  <a:pt x="98" y="1418"/>
                </a:lnTo>
                <a:lnTo>
                  <a:pt x="86" y="1425"/>
                </a:lnTo>
                <a:lnTo>
                  <a:pt x="71" y="1432"/>
                </a:lnTo>
                <a:lnTo>
                  <a:pt x="71" y="1432"/>
                </a:lnTo>
                <a:lnTo>
                  <a:pt x="61" y="1434"/>
                </a:lnTo>
                <a:lnTo>
                  <a:pt x="50" y="1438"/>
                </a:lnTo>
                <a:lnTo>
                  <a:pt x="36" y="1442"/>
                </a:lnTo>
                <a:lnTo>
                  <a:pt x="23" y="1445"/>
                </a:lnTo>
                <a:lnTo>
                  <a:pt x="12" y="1451"/>
                </a:lnTo>
                <a:lnTo>
                  <a:pt x="7" y="1454"/>
                </a:lnTo>
                <a:lnTo>
                  <a:pt x="4" y="1459"/>
                </a:lnTo>
                <a:lnTo>
                  <a:pt x="1" y="1463"/>
                </a:lnTo>
                <a:lnTo>
                  <a:pt x="0" y="1469"/>
                </a:lnTo>
                <a:lnTo>
                  <a:pt x="0" y="1475"/>
                </a:lnTo>
                <a:lnTo>
                  <a:pt x="1" y="1481"/>
                </a:lnTo>
                <a:lnTo>
                  <a:pt x="1" y="1481"/>
                </a:lnTo>
                <a:lnTo>
                  <a:pt x="4" y="1488"/>
                </a:lnTo>
                <a:lnTo>
                  <a:pt x="6" y="1494"/>
                </a:lnTo>
                <a:lnTo>
                  <a:pt x="10" y="1499"/>
                </a:lnTo>
                <a:lnTo>
                  <a:pt x="14" y="1503"/>
                </a:lnTo>
                <a:lnTo>
                  <a:pt x="21" y="1509"/>
                </a:lnTo>
                <a:lnTo>
                  <a:pt x="31" y="1513"/>
                </a:lnTo>
                <a:lnTo>
                  <a:pt x="41" y="1515"/>
                </a:lnTo>
                <a:lnTo>
                  <a:pt x="52" y="1515"/>
                </a:lnTo>
                <a:lnTo>
                  <a:pt x="76" y="1516"/>
                </a:lnTo>
                <a:lnTo>
                  <a:pt x="76" y="1516"/>
                </a:lnTo>
                <a:lnTo>
                  <a:pt x="118" y="1518"/>
                </a:lnTo>
                <a:lnTo>
                  <a:pt x="179" y="1518"/>
                </a:lnTo>
                <a:lnTo>
                  <a:pt x="270" y="1516"/>
                </a:lnTo>
                <a:lnTo>
                  <a:pt x="270" y="1516"/>
                </a:lnTo>
                <a:lnTo>
                  <a:pt x="281" y="1515"/>
                </a:lnTo>
                <a:lnTo>
                  <a:pt x="294" y="1513"/>
                </a:lnTo>
                <a:lnTo>
                  <a:pt x="301" y="1509"/>
                </a:lnTo>
                <a:lnTo>
                  <a:pt x="304" y="1508"/>
                </a:lnTo>
                <a:lnTo>
                  <a:pt x="305" y="1506"/>
                </a:lnTo>
                <a:lnTo>
                  <a:pt x="305" y="1506"/>
                </a:lnTo>
                <a:lnTo>
                  <a:pt x="306" y="1505"/>
                </a:lnTo>
                <a:lnTo>
                  <a:pt x="309" y="1504"/>
                </a:lnTo>
                <a:lnTo>
                  <a:pt x="316" y="1500"/>
                </a:lnTo>
                <a:lnTo>
                  <a:pt x="340" y="1491"/>
                </a:lnTo>
                <a:lnTo>
                  <a:pt x="340" y="1491"/>
                </a:lnTo>
                <a:lnTo>
                  <a:pt x="343" y="1489"/>
                </a:lnTo>
                <a:lnTo>
                  <a:pt x="346" y="1486"/>
                </a:lnTo>
                <a:lnTo>
                  <a:pt x="352" y="1475"/>
                </a:lnTo>
                <a:lnTo>
                  <a:pt x="360" y="1460"/>
                </a:lnTo>
                <a:lnTo>
                  <a:pt x="366" y="1442"/>
                </a:lnTo>
                <a:lnTo>
                  <a:pt x="377" y="1404"/>
                </a:lnTo>
                <a:lnTo>
                  <a:pt x="385" y="1372"/>
                </a:lnTo>
                <a:lnTo>
                  <a:pt x="385" y="1372"/>
                </a:lnTo>
                <a:lnTo>
                  <a:pt x="389" y="1348"/>
                </a:lnTo>
                <a:lnTo>
                  <a:pt x="391" y="1327"/>
                </a:lnTo>
                <a:lnTo>
                  <a:pt x="394" y="1307"/>
                </a:lnTo>
                <a:lnTo>
                  <a:pt x="396" y="1297"/>
                </a:lnTo>
                <a:lnTo>
                  <a:pt x="400" y="1287"/>
                </a:lnTo>
                <a:lnTo>
                  <a:pt x="400" y="1287"/>
                </a:lnTo>
                <a:close/>
                <a:moveTo>
                  <a:pt x="475" y="150"/>
                </a:moveTo>
                <a:lnTo>
                  <a:pt x="475" y="150"/>
                </a:lnTo>
                <a:lnTo>
                  <a:pt x="477" y="146"/>
                </a:lnTo>
                <a:lnTo>
                  <a:pt x="482" y="143"/>
                </a:lnTo>
                <a:lnTo>
                  <a:pt x="486" y="142"/>
                </a:lnTo>
                <a:lnTo>
                  <a:pt x="488" y="143"/>
                </a:lnTo>
                <a:lnTo>
                  <a:pt x="490" y="145"/>
                </a:lnTo>
                <a:lnTo>
                  <a:pt x="490" y="145"/>
                </a:lnTo>
                <a:lnTo>
                  <a:pt x="493" y="148"/>
                </a:lnTo>
                <a:lnTo>
                  <a:pt x="497" y="150"/>
                </a:lnTo>
                <a:lnTo>
                  <a:pt x="500" y="152"/>
                </a:lnTo>
                <a:lnTo>
                  <a:pt x="500" y="153"/>
                </a:lnTo>
                <a:lnTo>
                  <a:pt x="500" y="154"/>
                </a:lnTo>
                <a:lnTo>
                  <a:pt x="500" y="154"/>
                </a:lnTo>
                <a:lnTo>
                  <a:pt x="498" y="161"/>
                </a:lnTo>
                <a:lnTo>
                  <a:pt x="500" y="169"/>
                </a:lnTo>
                <a:lnTo>
                  <a:pt x="500" y="179"/>
                </a:lnTo>
                <a:lnTo>
                  <a:pt x="500" y="179"/>
                </a:lnTo>
                <a:lnTo>
                  <a:pt x="495" y="189"/>
                </a:lnTo>
                <a:lnTo>
                  <a:pt x="495" y="189"/>
                </a:lnTo>
                <a:lnTo>
                  <a:pt x="493" y="192"/>
                </a:lnTo>
                <a:lnTo>
                  <a:pt x="493" y="196"/>
                </a:lnTo>
                <a:lnTo>
                  <a:pt x="495" y="209"/>
                </a:lnTo>
                <a:lnTo>
                  <a:pt x="495" y="209"/>
                </a:lnTo>
                <a:lnTo>
                  <a:pt x="497" y="231"/>
                </a:lnTo>
                <a:lnTo>
                  <a:pt x="500" y="244"/>
                </a:lnTo>
                <a:lnTo>
                  <a:pt x="500" y="244"/>
                </a:lnTo>
                <a:lnTo>
                  <a:pt x="496" y="241"/>
                </a:lnTo>
                <a:lnTo>
                  <a:pt x="488" y="231"/>
                </a:lnTo>
                <a:lnTo>
                  <a:pt x="475" y="214"/>
                </a:lnTo>
                <a:lnTo>
                  <a:pt x="475" y="214"/>
                </a:lnTo>
                <a:lnTo>
                  <a:pt x="465" y="204"/>
                </a:lnTo>
                <a:lnTo>
                  <a:pt x="458" y="197"/>
                </a:lnTo>
                <a:lnTo>
                  <a:pt x="455" y="194"/>
                </a:lnTo>
                <a:lnTo>
                  <a:pt x="455" y="194"/>
                </a:lnTo>
                <a:lnTo>
                  <a:pt x="453" y="194"/>
                </a:lnTo>
                <a:lnTo>
                  <a:pt x="453" y="194"/>
                </a:lnTo>
                <a:lnTo>
                  <a:pt x="456" y="192"/>
                </a:lnTo>
                <a:lnTo>
                  <a:pt x="460" y="184"/>
                </a:lnTo>
                <a:lnTo>
                  <a:pt x="460" y="184"/>
                </a:lnTo>
                <a:lnTo>
                  <a:pt x="463" y="173"/>
                </a:lnTo>
                <a:lnTo>
                  <a:pt x="465" y="169"/>
                </a:lnTo>
                <a:lnTo>
                  <a:pt x="460" y="154"/>
                </a:lnTo>
                <a:lnTo>
                  <a:pt x="460" y="154"/>
                </a:lnTo>
                <a:lnTo>
                  <a:pt x="466" y="153"/>
                </a:lnTo>
                <a:lnTo>
                  <a:pt x="471" y="152"/>
                </a:lnTo>
                <a:lnTo>
                  <a:pt x="475" y="150"/>
                </a:lnTo>
                <a:lnTo>
                  <a:pt x="475" y="150"/>
                </a:lnTo>
                <a:close/>
                <a:moveTo>
                  <a:pt x="475" y="50"/>
                </a:moveTo>
                <a:lnTo>
                  <a:pt x="475" y="60"/>
                </a:lnTo>
                <a:lnTo>
                  <a:pt x="475" y="60"/>
                </a:lnTo>
                <a:lnTo>
                  <a:pt x="472" y="66"/>
                </a:lnTo>
                <a:lnTo>
                  <a:pt x="470" y="70"/>
                </a:lnTo>
                <a:lnTo>
                  <a:pt x="470" y="70"/>
                </a:lnTo>
                <a:lnTo>
                  <a:pt x="458" y="70"/>
                </a:lnTo>
                <a:lnTo>
                  <a:pt x="450" y="68"/>
                </a:lnTo>
                <a:lnTo>
                  <a:pt x="445" y="70"/>
                </a:lnTo>
                <a:lnTo>
                  <a:pt x="445" y="70"/>
                </a:lnTo>
                <a:lnTo>
                  <a:pt x="443" y="70"/>
                </a:lnTo>
                <a:lnTo>
                  <a:pt x="443" y="68"/>
                </a:lnTo>
                <a:lnTo>
                  <a:pt x="443" y="65"/>
                </a:lnTo>
                <a:lnTo>
                  <a:pt x="445" y="60"/>
                </a:lnTo>
                <a:lnTo>
                  <a:pt x="445" y="60"/>
                </a:lnTo>
                <a:lnTo>
                  <a:pt x="448" y="57"/>
                </a:lnTo>
                <a:lnTo>
                  <a:pt x="451" y="56"/>
                </a:lnTo>
                <a:lnTo>
                  <a:pt x="455" y="55"/>
                </a:lnTo>
                <a:lnTo>
                  <a:pt x="455" y="55"/>
                </a:lnTo>
                <a:lnTo>
                  <a:pt x="475" y="50"/>
                </a:lnTo>
                <a:lnTo>
                  <a:pt x="475" y="5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id="{3BBDC4EB-B852-45E0-BD9B-117782F6F9E9}"/>
              </a:ext>
            </a:extLst>
          </p:cNvPr>
          <p:cNvSpPr>
            <a:spLocks/>
          </p:cNvSpPr>
          <p:nvPr/>
        </p:nvSpPr>
        <p:spPr bwMode="auto">
          <a:xfrm>
            <a:off x="912683" y="3820838"/>
            <a:ext cx="2057815" cy="2423303"/>
          </a:xfrm>
          <a:custGeom>
            <a:avLst/>
            <a:gdLst>
              <a:gd name="T0" fmla="*/ 789 w 929"/>
              <a:gd name="T1" fmla="*/ 0 h 1094"/>
              <a:gd name="T2" fmla="*/ 842 w 929"/>
              <a:gd name="T3" fmla="*/ 31 h 1094"/>
              <a:gd name="T4" fmla="*/ 875 w 929"/>
              <a:gd name="T5" fmla="*/ 104 h 1094"/>
              <a:gd name="T6" fmla="*/ 917 w 929"/>
              <a:gd name="T7" fmla="*/ 197 h 1094"/>
              <a:gd name="T8" fmla="*/ 924 w 929"/>
              <a:gd name="T9" fmla="*/ 264 h 1094"/>
              <a:gd name="T10" fmla="*/ 896 w 929"/>
              <a:gd name="T11" fmla="*/ 289 h 1094"/>
              <a:gd name="T12" fmla="*/ 902 w 929"/>
              <a:gd name="T13" fmla="*/ 334 h 1094"/>
              <a:gd name="T14" fmla="*/ 808 w 929"/>
              <a:gd name="T15" fmla="*/ 605 h 1094"/>
              <a:gd name="T16" fmla="*/ 764 w 929"/>
              <a:gd name="T17" fmla="*/ 708 h 1094"/>
              <a:gd name="T18" fmla="*/ 711 w 929"/>
              <a:gd name="T19" fmla="*/ 756 h 1094"/>
              <a:gd name="T20" fmla="*/ 605 w 929"/>
              <a:gd name="T21" fmla="*/ 752 h 1094"/>
              <a:gd name="T22" fmla="*/ 418 w 929"/>
              <a:gd name="T23" fmla="*/ 772 h 1094"/>
              <a:gd name="T24" fmla="*/ 361 w 929"/>
              <a:gd name="T25" fmla="*/ 890 h 1094"/>
              <a:gd name="T26" fmla="*/ 377 w 929"/>
              <a:gd name="T27" fmla="*/ 1022 h 1094"/>
              <a:gd name="T28" fmla="*/ 372 w 929"/>
              <a:gd name="T29" fmla="*/ 1066 h 1094"/>
              <a:gd name="T30" fmla="*/ 354 w 929"/>
              <a:gd name="T31" fmla="*/ 1090 h 1094"/>
              <a:gd name="T32" fmla="*/ 190 w 929"/>
              <a:gd name="T33" fmla="*/ 1091 h 1094"/>
              <a:gd name="T34" fmla="*/ 175 w 929"/>
              <a:gd name="T35" fmla="*/ 1066 h 1094"/>
              <a:gd name="T36" fmla="*/ 241 w 929"/>
              <a:gd name="T37" fmla="*/ 1051 h 1094"/>
              <a:gd name="T38" fmla="*/ 296 w 929"/>
              <a:gd name="T39" fmla="*/ 885 h 1094"/>
              <a:gd name="T40" fmla="*/ 229 w 929"/>
              <a:gd name="T41" fmla="*/ 839 h 1094"/>
              <a:gd name="T42" fmla="*/ 200 w 929"/>
              <a:gd name="T43" fmla="*/ 890 h 1094"/>
              <a:gd name="T44" fmla="*/ 210 w 929"/>
              <a:gd name="T45" fmla="*/ 915 h 1094"/>
              <a:gd name="T46" fmla="*/ 192 w 929"/>
              <a:gd name="T47" fmla="*/ 972 h 1094"/>
              <a:gd name="T48" fmla="*/ 159 w 929"/>
              <a:gd name="T49" fmla="*/ 972 h 1094"/>
              <a:gd name="T50" fmla="*/ 81 w 929"/>
              <a:gd name="T51" fmla="*/ 973 h 1094"/>
              <a:gd name="T52" fmla="*/ 11 w 929"/>
              <a:gd name="T53" fmla="*/ 948 h 1094"/>
              <a:gd name="T54" fmla="*/ 6 w 929"/>
              <a:gd name="T55" fmla="*/ 928 h 1094"/>
              <a:gd name="T56" fmla="*/ 69 w 929"/>
              <a:gd name="T57" fmla="*/ 925 h 1094"/>
              <a:gd name="T58" fmla="*/ 135 w 929"/>
              <a:gd name="T59" fmla="*/ 870 h 1094"/>
              <a:gd name="T60" fmla="*/ 236 w 929"/>
              <a:gd name="T61" fmla="*/ 688 h 1094"/>
              <a:gd name="T62" fmla="*/ 271 w 929"/>
              <a:gd name="T63" fmla="*/ 599 h 1094"/>
              <a:gd name="T64" fmla="*/ 276 w 929"/>
              <a:gd name="T65" fmla="*/ 559 h 1094"/>
              <a:gd name="T66" fmla="*/ 381 w 929"/>
              <a:gd name="T67" fmla="*/ 550 h 1094"/>
              <a:gd name="T68" fmla="*/ 488 w 929"/>
              <a:gd name="T69" fmla="*/ 566 h 1094"/>
              <a:gd name="T70" fmla="*/ 567 w 929"/>
              <a:gd name="T71" fmla="*/ 579 h 1094"/>
              <a:gd name="T72" fmla="*/ 628 w 929"/>
              <a:gd name="T73" fmla="*/ 536 h 1094"/>
              <a:gd name="T74" fmla="*/ 592 w 929"/>
              <a:gd name="T75" fmla="*/ 413 h 1094"/>
              <a:gd name="T76" fmla="*/ 547 w 929"/>
              <a:gd name="T77" fmla="*/ 348 h 1094"/>
              <a:gd name="T78" fmla="*/ 532 w 929"/>
              <a:gd name="T79" fmla="*/ 328 h 1094"/>
              <a:gd name="T80" fmla="*/ 516 w 929"/>
              <a:gd name="T81" fmla="*/ 307 h 1094"/>
              <a:gd name="T82" fmla="*/ 572 w 929"/>
              <a:gd name="T83" fmla="*/ 318 h 1094"/>
              <a:gd name="T84" fmla="*/ 572 w 929"/>
              <a:gd name="T85" fmla="*/ 297 h 1094"/>
              <a:gd name="T86" fmla="*/ 598 w 929"/>
              <a:gd name="T87" fmla="*/ 320 h 1094"/>
              <a:gd name="T88" fmla="*/ 634 w 929"/>
              <a:gd name="T89" fmla="*/ 341 h 1094"/>
              <a:gd name="T90" fmla="*/ 627 w 929"/>
              <a:gd name="T91" fmla="*/ 388 h 1094"/>
              <a:gd name="T92" fmla="*/ 667 w 929"/>
              <a:gd name="T93" fmla="*/ 433 h 1094"/>
              <a:gd name="T94" fmla="*/ 684 w 929"/>
              <a:gd name="T95" fmla="*/ 372 h 1094"/>
              <a:gd name="T96" fmla="*/ 758 w 929"/>
              <a:gd name="T97" fmla="*/ 282 h 1094"/>
              <a:gd name="T98" fmla="*/ 745 w 929"/>
              <a:gd name="T99" fmla="*/ 255 h 1094"/>
              <a:gd name="T100" fmla="*/ 743 w 929"/>
              <a:gd name="T101" fmla="*/ 232 h 1094"/>
              <a:gd name="T102" fmla="*/ 713 w 929"/>
              <a:gd name="T103" fmla="*/ 187 h 1094"/>
              <a:gd name="T104" fmla="*/ 700 w 929"/>
              <a:gd name="T105" fmla="*/ 174 h 1094"/>
              <a:gd name="T106" fmla="*/ 699 w 929"/>
              <a:gd name="T107" fmla="*/ 147 h 1094"/>
              <a:gd name="T108" fmla="*/ 691 w 929"/>
              <a:gd name="T109" fmla="*/ 120 h 1094"/>
              <a:gd name="T110" fmla="*/ 677 w 929"/>
              <a:gd name="T111" fmla="*/ 75 h 1094"/>
              <a:gd name="T112" fmla="*/ 708 w 929"/>
              <a:gd name="T113" fmla="*/ 31 h 10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929" h="1094">
                <a:moveTo>
                  <a:pt x="743" y="16"/>
                </a:moveTo>
                <a:lnTo>
                  <a:pt x="743" y="16"/>
                </a:lnTo>
                <a:lnTo>
                  <a:pt x="748" y="12"/>
                </a:lnTo>
                <a:lnTo>
                  <a:pt x="762" y="6"/>
                </a:lnTo>
                <a:lnTo>
                  <a:pt x="769" y="2"/>
                </a:lnTo>
                <a:lnTo>
                  <a:pt x="779" y="1"/>
                </a:lnTo>
                <a:lnTo>
                  <a:pt x="789" y="0"/>
                </a:lnTo>
                <a:lnTo>
                  <a:pt x="798" y="1"/>
                </a:lnTo>
                <a:lnTo>
                  <a:pt x="798" y="1"/>
                </a:lnTo>
                <a:lnTo>
                  <a:pt x="808" y="5"/>
                </a:lnTo>
                <a:lnTo>
                  <a:pt x="817" y="10"/>
                </a:lnTo>
                <a:lnTo>
                  <a:pt x="826" y="16"/>
                </a:lnTo>
                <a:lnTo>
                  <a:pt x="834" y="22"/>
                </a:lnTo>
                <a:lnTo>
                  <a:pt x="842" y="31"/>
                </a:lnTo>
                <a:lnTo>
                  <a:pt x="848" y="40"/>
                </a:lnTo>
                <a:lnTo>
                  <a:pt x="858" y="56"/>
                </a:lnTo>
                <a:lnTo>
                  <a:pt x="858" y="56"/>
                </a:lnTo>
                <a:lnTo>
                  <a:pt x="862" y="65"/>
                </a:lnTo>
                <a:lnTo>
                  <a:pt x="866" y="73"/>
                </a:lnTo>
                <a:lnTo>
                  <a:pt x="871" y="93"/>
                </a:lnTo>
                <a:lnTo>
                  <a:pt x="875" y="104"/>
                </a:lnTo>
                <a:lnTo>
                  <a:pt x="878" y="117"/>
                </a:lnTo>
                <a:lnTo>
                  <a:pt x="885" y="130"/>
                </a:lnTo>
                <a:lnTo>
                  <a:pt x="893" y="147"/>
                </a:lnTo>
                <a:lnTo>
                  <a:pt x="893" y="147"/>
                </a:lnTo>
                <a:lnTo>
                  <a:pt x="903" y="164"/>
                </a:lnTo>
                <a:lnTo>
                  <a:pt x="911" y="181"/>
                </a:lnTo>
                <a:lnTo>
                  <a:pt x="917" y="197"/>
                </a:lnTo>
                <a:lnTo>
                  <a:pt x="921" y="211"/>
                </a:lnTo>
                <a:lnTo>
                  <a:pt x="925" y="225"/>
                </a:lnTo>
                <a:lnTo>
                  <a:pt x="927" y="236"/>
                </a:lnTo>
                <a:lnTo>
                  <a:pt x="929" y="252"/>
                </a:lnTo>
                <a:lnTo>
                  <a:pt x="929" y="252"/>
                </a:lnTo>
                <a:lnTo>
                  <a:pt x="927" y="257"/>
                </a:lnTo>
                <a:lnTo>
                  <a:pt x="924" y="264"/>
                </a:lnTo>
                <a:lnTo>
                  <a:pt x="918" y="269"/>
                </a:lnTo>
                <a:lnTo>
                  <a:pt x="911" y="272"/>
                </a:lnTo>
                <a:lnTo>
                  <a:pt x="900" y="280"/>
                </a:lnTo>
                <a:lnTo>
                  <a:pt x="893" y="282"/>
                </a:lnTo>
                <a:lnTo>
                  <a:pt x="893" y="287"/>
                </a:lnTo>
                <a:lnTo>
                  <a:pt x="893" y="287"/>
                </a:lnTo>
                <a:lnTo>
                  <a:pt x="896" y="289"/>
                </a:lnTo>
                <a:lnTo>
                  <a:pt x="900" y="292"/>
                </a:lnTo>
                <a:lnTo>
                  <a:pt x="901" y="296"/>
                </a:lnTo>
                <a:lnTo>
                  <a:pt x="902" y="300"/>
                </a:lnTo>
                <a:lnTo>
                  <a:pt x="903" y="306"/>
                </a:lnTo>
                <a:lnTo>
                  <a:pt x="903" y="313"/>
                </a:lnTo>
                <a:lnTo>
                  <a:pt x="903" y="313"/>
                </a:lnTo>
                <a:lnTo>
                  <a:pt x="902" y="334"/>
                </a:lnTo>
                <a:lnTo>
                  <a:pt x="900" y="361"/>
                </a:lnTo>
                <a:lnTo>
                  <a:pt x="893" y="408"/>
                </a:lnTo>
                <a:lnTo>
                  <a:pt x="893" y="408"/>
                </a:lnTo>
                <a:lnTo>
                  <a:pt x="890" y="422"/>
                </a:lnTo>
                <a:lnTo>
                  <a:pt x="878" y="449"/>
                </a:lnTo>
                <a:lnTo>
                  <a:pt x="844" y="526"/>
                </a:lnTo>
                <a:lnTo>
                  <a:pt x="808" y="605"/>
                </a:lnTo>
                <a:lnTo>
                  <a:pt x="795" y="635"/>
                </a:lnTo>
                <a:lnTo>
                  <a:pt x="788" y="654"/>
                </a:lnTo>
                <a:lnTo>
                  <a:pt x="788" y="654"/>
                </a:lnTo>
                <a:lnTo>
                  <a:pt x="784" y="667"/>
                </a:lnTo>
                <a:lnTo>
                  <a:pt x="779" y="679"/>
                </a:lnTo>
                <a:lnTo>
                  <a:pt x="772" y="694"/>
                </a:lnTo>
                <a:lnTo>
                  <a:pt x="764" y="708"/>
                </a:lnTo>
                <a:lnTo>
                  <a:pt x="755" y="722"/>
                </a:lnTo>
                <a:lnTo>
                  <a:pt x="746" y="733"/>
                </a:lnTo>
                <a:lnTo>
                  <a:pt x="738" y="743"/>
                </a:lnTo>
                <a:lnTo>
                  <a:pt x="728" y="750"/>
                </a:lnTo>
                <a:lnTo>
                  <a:pt x="728" y="750"/>
                </a:lnTo>
                <a:lnTo>
                  <a:pt x="719" y="753"/>
                </a:lnTo>
                <a:lnTo>
                  <a:pt x="711" y="756"/>
                </a:lnTo>
                <a:lnTo>
                  <a:pt x="696" y="758"/>
                </a:lnTo>
                <a:lnTo>
                  <a:pt x="686" y="760"/>
                </a:lnTo>
                <a:lnTo>
                  <a:pt x="682" y="760"/>
                </a:lnTo>
                <a:lnTo>
                  <a:pt x="667" y="750"/>
                </a:lnTo>
                <a:lnTo>
                  <a:pt x="667" y="750"/>
                </a:lnTo>
                <a:lnTo>
                  <a:pt x="650" y="750"/>
                </a:lnTo>
                <a:lnTo>
                  <a:pt x="605" y="752"/>
                </a:lnTo>
                <a:lnTo>
                  <a:pt x="546" y="757"/>
                </a:lnTo>
                <a:lnTo>
                  <a:pt x="516" y="760"/>
                </a:lnTo>
                <a:lnTo>
                  <a:pt x="487" y="765"/>
                </a:lnTo>
                <a:lnTo>
                  <a:pt x="487" y="765"/>
                </a:lnTo>
                <a:lnTo>
                  <a:pt x="462" y="768"/>
                </a:lnTo>
                <a:lnTo>
                  <a:pt x="438" y="771"/>
                </a:lnTo>
                <a:lnTo>
                  <a:pt x="418" y="772"/>
                </a:lnTo>
                <a:lnTo>
                  <a:pt x="400" y="772"/>
                </a:lnTo>
                <a:lnTo>
                  <a:pt x="375" y="771"/>
                </a:lnTo>
                <a:lnTo>
                  <a:pt x="366" y="770"/>
                </a:lnTo>
                <a:lnTo>
                  <a:pt x="366" y="770"/>
                </a:lnTo>
                <a:lnTo>
                  <a:pt x="365" y="821"/>
                </a:lnTo>
                <a:lnTo>
                  <a:pt x="361" y="890"/>
                </a:lnTo>
                <a:lnTo>
                  <a:pt x="361" y="890"/>
                </a:lnTo>
                <a:lnTo>
                  <a:pt x="361" y="917"/>
                </a:lnTo>
                <a:lnTo>
                  <a:pt x="361" y="953"/>
                </a:lnTo>
                <a:lnTo>
                  <a:pt x="361" y="1001"/>
                </a:lnTo>
                <a:lnTo>
                  <a:pt x="361" y="1001"/>
                </a:lnTo>
                <a:lnTo>
                  <a:pt x="365" y="1004"/>
                </a:lnTo>
                <a:lnTo>
                  <a:pt x="371" y="1012"/>
                </a:lnTo>
                <a:lnTo>
                  <a:pt x="377" y="1022"/>
                </a:lnTo>
                <a:lnTo>
                  <a:pt x="380" y="1028"/>
                </a:lnTo>
                <a:lnTo>
                  <a:pt x="381" y="1036"/>
                </a:lnTo>
                <a:lnTo>
                  <a:pt x="381" y="1036"/>
                </a:lnTo>
                <a:lnTo>
                  <a:pt x="382" y="1043"/>
                </a:lnTo>
                <a:lnTo>
                  <a:pt x="380" y="1052"/>
                </a:lnTo>
                <a:lnTo>
                  <a:pt x="377" y="1060"/>
                </a:lnTo>
                <a:lnTo>
                  <a:pt x="372" y="1066"/>
                </a:lnTo>
                <a:lnTo>
                  <a:pt x="365" y="1079"/>
                </a:lnTo>
                <a:lnTo>
                  <a:pt x="362" y="1084"/>
                </a:lnTo>
                <a:lnTo>
                  <a:pt x="361" y="1086"/>
                </a:lnTo>
                <a:lnTo>
                  <a:pt x="361" y="1086"/>
                </a:lnTo>
                <a:lnTo>
                  <a:pt x="361" y="1087"/>
                </a:lnTo>
                <a:lnTo>
                  <a:pt x="360" y="1090"/>
                </a:lnTo>
                <a:lnTo>
                  <a:pt x="354" y="1090"/>
                </a:lnTo>
                <a:lnTo>
                  <a:pt x="336" y="1091"/>
                </a:lnTo>
                <a:lnTo>
                  <a:pt x="336" y="1091"/>
                </a:lnTo>
                <a:lnTo>
                  <a:pt x="263" y="1094"/>
                </a:lnTo>
                <a:lnTo>
                  <a:pt x="215" y="1094"/>
                </a:lnTo>
                <a:lnTo>
                  <a:pt x="199" y="1092"/>
                </a:lnTo>
                <a:lnTo>
                  <a:pt x="190" y="1091"/>
                </a:lnTo>
                <a:lnTo>
                  <a:pt x="190" y="1091"/>
                </a:lnTo>
                <a:lnTo>
                  <a:pt x="183" y="1086"/>
                </a:lnTo>
                <a:lnTo>
                  <a:pt x="173" y="1080"/>
                </a:lnTo>
                <a:lnTo>
                  <a:pt x="170" y="1077"/>
                </a:lnTo>
                <a:lnTo>
                  <a:pt x="169" y="1074"/>
                </a:lnTo>
                <a:lnTo>
                  <a:pt x="170" y="1070"/>
                </a:lnTo>
                <a:lnTo>
                  <a:pt x="175" y="1066"/>
                </a:lnTo>
                <a:lnTo>
                  <a:pt x="175" y="1066"/>
                </a:lnTo>
                <a:lnTo>
                  <a:pt x="184" y="1062"/>
                </a:lnTo>
                <a:lnTo>
                  <a:pt x="192" y="1060"/>
                </a:lnTo>
                <a:lnTo>
                  <a:pt x="210" y="1057"/>
                </a:lnTo>
                <a:lnTo>
                  <a:pt x="228" y="1055"/>
                </a:lnTo>
                <a:lnTo>
                  <a:pt x="236" y="1053"/>
                </a:lnTo>
                <a:lnTo>
                  <a:pt x="241" y="1051"/>
                </a:lnTo>
                <a:lnTo>
                  <a:pt x="241" y="1051"/>
                </a:lnTo>
                <a:lnTo>
                  <a:pt x="247" y="1047"/>
                </a:lnTo>
                <a:lnTo>
                  <a:pt x="254" y="1040"/>
                </a:lnTo>
                <a:lnTo>
                  <a:pt x="272" y="1021"/>
                </a:lnTo>
                <a:lnTo>
                  <a:pt x="291" y="996"/>
                </a:lnTo>
                <a:lnTo>
                  <a:pt x="291" y="996"/>
                </a:lnTo>
                <a:lnTo>
                  <a:pt x="296" y="885"/>
                </a:lnTo>
                <a:lnTo>
                  <a:pt x="296" y="885"/>
                </a:lnTo>
                <a:lnTo>
                  <a:pt x="291" y="790"/>
                </a:lnTo>
                <a:lnTo>
                  <a:pt x="291" y="790"/>
                </a:lnTo>
                <a:lnTo>
                  <a:pt x="283" y="795"/>
                </a:lnTo>
                <a:lnTo>
                  <a:pt x="263" y="809"/>
                </a:lnTo>
                <a:lnTo>
                  <a:pt x="252" y="819"/>
                </a:lnTo>
                <a:lnTo>
                  <a:pt x="241" y="829"/>
                </a:lnTo>
                <a:lnTo>
                  <a:pt x="229" y="839"/>
                </a:lnTo>
                <a:lnTo>
                  <a:pt x="220" y="850"/>
                </a:lnTo>
                <a:lnTo>
                  <a:pt x="220" y="850"/>
                </a:lnTo>
                <a:lnTo>
                  <a:pt x="210" y="868"/>
                </a:lnTo>
                <a:lnTo>
                  <a:pt x="204" y="879"/>
                </a:lnTo>
                <a:lnTo>
                  <a:pt x="202" y="886"/>
                </a:lnTo>
                <a:lnTo>
                  <a:pt x="200" y="890"/>
                </a:lnTo>
                <a:lnTo>
                  <a:pt x="200" y="890"/>
                </a:lnTo>
                <a:lnTo>
                  <a:pt x="200" y="893"/>
                </a:lnTo>
                <a:lnTo>
                  <a:pt x="202" y="894"/>
                </a:lnTo>
                <a:lnTo>
                  <a:pt x="204" y="899"/>
                </a:lnTo>
                <a:lnTo>
                  <a:pt x="208" y="907"/>
                </a:lnTo>
                <a:lnTo>
                  <a:pt x="210" y="910"/>
                </a:lnTo>
                <a:lnTo>
                  <a:pt x="210" y="915"/>
                </a:lnTo>
                <a:lnTo>
                  <a:pt x="210" y="915"/>
                </a:lnTo>
                <a:lnTo>
                  <a:pt x="210" y="922"/>
                </a:lnTo>
                <a:lnTo>
                  <a:pt x="210" y="928"/>
                </a:lnTo>
                <a:lnTo>
                  <a:pt x="205" y="943"/>
                </a:lnTo>
                <a:lnTo>
                  <a:pt x="200" y="957"/>
                </a:lnTo>
                <a:lnTo>
                  <a:pt x="195" y="966"/>
                </a:lnTo>
                <a:lnTo>
                  <a:pt x="195" y="966"/>
                </a:lnTo>
                <a:lnTo>
                  <a:pt x="192" y="972"/>
                </a:lnTo>
                <a:lnTo>
                  <a:pt x="187" y="977"/>
                </a:lnTo>
                <a:lnTo>
                  <a:pt x="180" y="979"/>
                </a:lnTo>
                <a:lnTo>
                  <a:pt x="175" y="981"/>
                </a:lnTo>
                <a:lnTo>
                  <a:pt x="175" y="981"/>
                </a:lnTo>
                <a:lnTo>
                  <a:pt x="172" y="978"/>
                </a:lnTo>
                <a:lnTo>
                  <a:pt x="167" y="974"/>
                </a:lnTo>
                <a:lnTo>
                  <a:pt x="159" y="972"/>
                </a:lnTo>
                <a:lnTo>
                  <a:pt x="155" y="971"/>
                </a:lnTo>
                <a:lnTo>
                  <a:pt x="150" y="971"/>
                </a:lnTo>
                <a:lnTo>
                  <a:pt x="150" y="971"/>
                </a:lnTo>
                <a:lnTo>
                  <a:pt x="138" y="972"/>
                </a:lnTo>
                <a:lnTo>
                  <a:pt x="119" y="974"/>
                </a:lnTo>
                <a:lnTo>
                  <a:pt x="95" y="974"/>
                </a:lnTo>
                <a:lnTo>
                  <a:pt x="81" y="973"/>
                </a:lnTo>
                <a:lnTo>
                  <a:pt x="65" y="971"/>
                </a:lnTo>
                <a:lnTo>
                  <a:pt x="65" y="971"/>
                </a:lnTo>
                <a:lnTo>
                  <a:pt x="50" y="967"/>
                </a:lnTo>
                <a:lnTo>
                  <a:pt x="37" y="963"/>
                </a:lnTo>
                <a:lnTo>
                  <a:pt x="26" y="958"/>
                </a:lnTo>
                <a:lnTo>
                  <a:pt x="17" y="953"/>
                </a:lnTo>
                <a:lnTo>
                  <a:pt x="11" y="948"/>
                </a:lnTo>
                <a:lnTo>
                  <a:pt x="6" y="943"/>
                </a:lnTo>
                <a:lnTo>
                  <a:pt x="0" y="935"/>
                </a:lnTo>
                <a:lnTo>
                  <a:pt x="0" y="935"/>
                </a:lnTo>
                <a:lnTo>
                  <a:pt x="0" y="933"/>
                </a:lnTo>
                <a:lnTo>
                  <a:pt x="1" y="932"/>
                </a:lnTo>
                <a:lnTo>
                  <a:pt x="3" y="929"/>
                </a:lnTo>
                <a:lnTo>
                  <a:pt x="6" y="928"/>
                </a:lnTo>
                <a:lnTo>
                  <a:pt x="18" y="927"/>
                </a:lnTo>
                <a:lnTo>
                  <a:pt x="35" y="925"/>
                </a:lnTo>
                <a:lnTo>
                  <a:pt x="35" y="925"/>
                </a:lnTo>
                <a:lnTo>
                  <a:pt x="51" y="925"/>
                </a:lnTo>
                <a:lnTo>
                  <a:pt x="62" y="927"/>
                </a:lnTo>
                <a:lnTo>
                  <a:pt x="66" y="927"/>
                </a:lnTo>
                <a:lnTo>
                  <a:pt x="69" y="925"/>
                </a:lnTo>
                <a:lnTo>
                  <a:pt x="72" y="923"/>
                </a:lnTo>
                <a:lnTo>
                  <a:pt x="75" y="920"/>
                </a:lnTo>
                <a:lnTo>
                  <a:pt x="75" y="920"/>
                </a:lnTo>
                <a:lnTo>
                  <a:pt x="89" y="909"/>
                </a:lnTo>
                <a:lnTo>
                  <a:pt x="107" y="893"/>
                </a:lnTo>
                <a:lnTo>
                  <a:pt x="126" y="879"/>
                </a:lnTo>
                <a:lnTo>
                  <a:pt x="135" y="870"/>
                </a:lnTo>
                <a:lnTo>
                  <a:pt x="135" y="870"/>
                </a:lnTo>
                <a:lnTo>
                  <a:pt x="158" y="841"/>
                </a:lnTo>
                <a:lnTo>
                  <a:pt x="173" y="822"/>
                </a:lnTo>
                <a:lnTo>
                  <a:pt x="180" y="810"/>
                </a:lnTo>
                <a:lnTo>
                  <a:pt x="180" y="810"/>
                </a:lnTo>
                <a:lnTo>
                  <a:pt x="214" y="737"/>
                </a:lnTo>
                <a:lnTo>
                  <a:pt x="236" y="688"/>
                </a:lnTo>
                <a:lnTo>
                  <a:pt x="243" y="670"/>
                </a:lnTo>
                <a:lnTo>
                  <a:pt x="246" y="659"/>
                </a:lnTo>
                <a:lnTo>
                  <a:pt x="246" y="659"/>
                </a:lnTo>
                <a:lnTo>
                  <a:pt x="248" y="652"/>
                </a:lnTo>
                <a:lnTo>
                  <a:pt x="251" y="643"/>
                </a:lnTo>
                <a:lnTo>
                  <a:pt x="259" y="623"/>
                </a:lnTo>
                <a:lnTo>
                  <a:pt x="271" y="599"/>
                </a:lnTo>
                <a:lnTo>
                  <a:pt x="271" y="599"/>
                </a:lnTo>
                <a:lnTo>
                  <a:pt x="271" y="594"/>
                </a:lnTo>
                <a:lnTo>
                  <a:pt x="269" y="583"/>
                </a:lnTo>
                <a:lnTo>
                  <a:pt x="269" y="575"/>
                </a:lnTo>
                <a:lnTo>
                  <a:pt x="271" y="569"/>
                </a:lnTo>
                <a:lnTo>
                  <a:pt x="272" y="562"/>
                </a:lnTo>
                <a:lnTo>
                  <a:pt x="276" y="559"/>
                </a:lnTo>
                <a:lnTo>
                  <a:pt x="276" y="559"/>
                </a:lnTo>
                <a:lnTo>
                  <a:pt x="279" y="557"/>
                </a:lnTo>
                <a:lnTo>
                  <a:pt x="286" y="556"/>
                </a:lnTo>
                <a:lnTo>
                  <a:pt x="303" y="554"/>
                </a:lnTo>
                <a:lnTo>
                  <a:pt x="327" y="551"/>
                </a:lnTo>
                <a:lnTo>
                  <a:pt x="354" y="550"/>
                </a:lnTo>
                <a:lnTo>
                  <a:pt x="381" y="550"/>
                </a:lnTo>
                <a:lnTo>
                  <a:pt x="408" y="550"/>
                </a:lnTo>
                <a:lnTo>
                  <a:pt x="430" y="551"/>
                </a:lnTo>
                <a:lnTo>
                  <a:pt x="446" y="554"/>
                </a:lnTo>
                <a:lnTo>
                  <a:pt x="446" y="554"/>
                </a:lnTo>
                <a:lnTo>
                  <a:pt x="459" y="556"/>
                </a:lnTo>
                <a:lnTo>
                  <a:pt x="470" y="560"/>
                </a:lnTo>
                <a:lnTo>
                  <a:pt x="488" y="566"/>
                </a:lnTo>
                <a:lnTo>
                  <a:pt x="500" y="572"/>
                </a:lnTo>
                <a:lnTo>
                  <a:pt x="505" y="574"/>
                </a:lnTo>
                <a:lnTo>
                  <a:pt x="507" y="574"/>
                </a:lnTo>
                <a:lnTo>
                  <a:pt x="507" y="574"/>
                </a:lnTo>
                <a:lnTo>
                  <a:pt x="518" y="574"/>
                </a:lnTo>
                <a:lnTo>
                  <a:pt x="539" y="576"/>
                </a:lnTo>
                <a:lnTo>
                  <a:pt x="567" y="579"/>
                </a:lnTo>
                <a:lnTo>
                  <a:pt x="567" y="579"/>
                </a:lnTo>
                <a:lnTo>
                  <a:pt x="586" y="569"/>
                </a:lnTo>
                <a:lnTo>
                  <a:pt x="602" y="560"/>
                </a:lnTo>
                <a:lnTo>
                  <a:pt x="617" y="549"/>
                </a:lnTo>
                <a:lnTo>
                  <a:pt x="617" y="549"/>
                </a:lnTo>
                <a:lnTo>
                  <a:pt x="623" y="542"/>
                </a:lnTo>
                <a:lnTo>
                  <a:pt x="628" y="536"/>
                </a:lnTo>
                <a:lnTo>
                  <a:pt x="632" y="530"/>
                </a:lnTo>
                <a:lnTo>
                  <a:pt x="635" y="522"/>
                </a:lnTo>
                <a:lnTo>
                  <a:pt x="637" y="512"/>
                </a:lnTo>
                <a:lnTo>
                  <a:pt x="637" y="508"/>
                </a:lnTo>
                <a:lnTo>
                  <a:pt x="637" y="508"/>
                </a:lnTo>
                <a:lnTo>
                  <a:pt x="617" y="463"/>
                </a:lnTo>
                <a:lnTo>
                  <a:pt x="592" y="413"/>
                </a:lnTo>
                <a:lnTo>
                  <a:pt x="592" y="413"/>
                </a:lnTo>
                <a:lnTo>
                  <a:pt x="572" y="373"/>
                </a:lnTo>
                <a:lnTo>
                  <a:pt x="572" y="373"/>
                </a:lnTo>
                <a:lnTo>
                  <a:pt x="564" y="361"/>
                </a:lnTo>
                <a:lnTo>
                  <a:pt x="556" y="353"/>
                </a:lnTo>
                <a:lnTo>
                  <a:pt x="552" y="350"/>
                </a:lnTo>
                <a:lnTo>
                  <a:pt x="547" y="348"/>
                </a:lnTo>
                <a:lnTo>
                  <a:pt x="547" y="348"/>
                </a:lnTo>
                <a:lnTo>
                  <a:pt x="541" y="345"/>
                </a:lnTo>
                <a:lnTo>
                  <a:pt x="536" y="341"/>
                </a:lnTo>
                <a:lnTo>
                  <a:pt x="532" y="338"/>
                </a:lnTo>
                <a:lnTo>
                  <a:pt x="532" y="328"/>
                </a:lnTo>
                <a:lnTo>
                  <a:pt x="532" y="328"/>
                </a:lnTo>
                <a:lnTo>
                  <a:pt x="532" y="328"/>
                </a:lnTo>
                <a:lnTo>
                  <a:pt x="529" y="328"/>
                </a:lnTo>
                <a:lnTo>
                  <a:pt x="524" y="325"/>
                </a:lnTo>
                <a:lnTo>
                  <a:pt x="517" y="318"/>
                </a:lnTo>
                <a:lnTo>
                  <a:pt x="517" y="318"/>
                </a:lnTo>
                <a:lnTo>
                  <a:pt x="514" y="313"/>
                </a:lnTo>
                <a:lnTo>
                  <a:pt x="514" y="310"/>
                </a:lnTo>
                <a:lnTo>
                  <a:pt x="516" y="307"/>
                </a:lnTo>
                <a:lnTo>
                  <a:pt x="518" y="306"/>
                </a:lnTo>
                <a:lnTo>
                  <a:pt x="524" y="307"/>
                </a:lnTo>
                <a:lnTo>
                  <a:pt x="527" y="307"/>
                </a:lnTo>
                <a:lnTo>
                  <a:pt x="492" y="267"/>
                </a:lnTo>
                <a:lnTo>
                  <a:pt x="497" y="257"/>
                </a:lnTo>
                <a:lnTo>
                  <a:pt x="522" y="262"/>
                </a:lnTo>
                <a:lnTo>
                  <a:pt x="572" y="318"/>
                </a:lnTo>
                <a:lnTo>
                  <a:pt x="572" y="318"/>
                </a:lnTo>
                <a:lnTo>
                  <a:pt x="571" y="314"/>
                </a:lnTo>
                <a:lnTo>
                  <a:pt x="568" y="307"/>
                </a:lnTo>
                <a:lnTo>
                  <a:pt x="568" y="304"/>
                </a:lnTo>
                <a:lnTo>
                  <a:pt x="568" y="300"/>
                </a:lnTo>
                <a:lnTo>
                  <a:pt x="569" y="299"/>
                </a:lnTo>
                <a:lnTo>
                  <a:pt x="572" y="297"/>
                </a:lnTo>
                <a:lnTo>
                  <a:pt x="572" y="297"/>
                </a:lnTo>
                <a:lnTo>
                  <a:pt x="580" y="299"/>
                </a:lnTo>
                <a:lnTo>
                  <a:pt x="586" y="300"/>
                </a:lnTo>
                <a:lnTo>
                  <a:pt x="591" y="304"/>
                </a:lnTo>
                <a:lnTo>
                  <a:pt x="592" y="307"/>
                </a:lnTo>
                <a:lnTo>
                  <a:pt x="592" y="307"/>
                </a:lnTo>
                <a:lnTo>
                  <a:pt x="598" y="320"/>
                </a:lnTo>
                <a:lnTo>
                  <a:pt x="602" y="328"/>
                </a:lnTo>
                <a:lnTo>
                  <a:pt x="602" y="328"/>
                </a:lnTo>
                <a:lnTo>
                  <a:pt x="610" y="328"/>
                </a:lnTo>
                <a:lnTo>
                  <a:pt x="616" y="329"/>
                </a:lnTo>
                <a:lnTo>
                  <a:pt x="622" y="333"/>
                </a:lnTo>
                <a:lnTo>
                  <a:pt x="622" y="333"/>
                </a:lnTo>
                <a:lnTo>
                  <a:pt x="634" y="341"/>
                </a:lnTo>
                <a:lnTo>
                  <a:pt x="637" y="344"/>
                </a:lnTo>
                <a:lnTo>
                  <a:pt x="637" y="348"/>
                </a:lnTo>
                <a:lnTo>
                  <a:pt x="637" y="348"/>
                </a:lnTo>
                <a:lnTo>
                  <a:pt x="630" y="368"/>
                </a:lnTo>
                <a:lnTo>
                  <a:pt x="627" y="380"/>
                </a:lnTo>
                <a:lnTo>
                  <a:pt x="626" y="385"/>
                </a:lnTo>
                <a:lnTo>
                  <a:pt x="627" y="388"/>
                </a:lnTo>
                <a:lnTo>
                  <a:pt x="627" y="388"/>
                </a:lnTo>
                <a:lnTo>
                  <a:pt x="631" y="392"/>
                </a:lnTo>
                <a:lnTo>
                  <a:pt x="636" y="399"/>
                </a:lnTo>
                <a:lnTo>
                  <a:pt x="647" y="422"/>
                </a:lnTo>
                <a:lnTo>
                  <a:pt x="662" y="453"/>
                </a:lnTo>
                <a:lnTo>
                  <a:pt x="662" y="453"/>
                </a:lnTo>
                <a:lnTo>
                  <a:pt x="667" y="433"/>
                </a:lnTo>
                <a:lnTo>
                  <a:pt x="667" y="433"/>
                </a:lnTo>
                <a:lnTo>
                  <a:pt x="671" y="412"/>
                </a:lnTo>
                <a:lnTo>
                  <a:pt x="674" y="397"/>
                </a:lnTo>
                <a:lnTo>
                  <a:pt x="675" y="389"/>
                </a:lnTo>
                <a:lnTo>
                  <a:pt x="677" y="383"/>
                </a:lnTo>
                <a:lnTo>
                  <a:pt x="677" y="383"/>
                </a:lnTo>
                <a:lnTo>
                  <a:pt x="684" y="372"/>
                </a:lnTo>
                <a:lnTo>
                  <a:pt x="690" y="363"/>
                </a:lnTo>
                <a:lnTo>
                  <a:pt x="703" y="348"/>
                </a:lnTo>
                <a:lnTo>
                  <a:pt x="703" y="348"/>
                </a:lnTo>
                <a:lnTo>
                  <a:pt x="715" y="333"/>
                </a:lnTo>
                <a:lnTo>
                  <a:pt x="734" y="311"/>
                </a:lnTo>
                <a:lnTo>
                  <a:pt x="758" y="282"/>
                </a:lnTo>
                <a:lnTo>
                  <a:pt x="758" y="282"/>
                </a:lnTo>
                <a:lnTo>
                  <a:pt x="748" y="277"/>
                </a:lnTo>
                <a:lnTo>
                  <a:pt x="741" y="272"/>
                </a:lnTo>
                <a:lnTo>
                  <a:pt x="739" y="270"/>
                </a:lnTo>
                <a:lnTo>
                  <a:pt x="738" y="267"/>
                </a:lnTo>
                <a:lnTo>
                  <a:pt x="738" y="267"/>
                </a:lnTo>
                <a:lnTo>
                  <a:pt x="740" y="261"/>
                </a:lnTo>
                <a:lnTo>
                  <a:pt x="745" y="255"/>
                </a:lnTo>
                <a:lnTo>
                  <a:pt x="750" y="250"/>
                </a:lnTo>
                <a:lnTo>
                  <a:pt x="753" y="247"/>
                </a:lnTo>
                <a:lnTo>
                  <a:pt x="753" y="247"/>
                </a:lnTo>
                <a:lnTo>
                  <a:pt x="744" y="247"/>
                </a:lnTo>
                <a:lnTo>
                  <a:pt x="733" y="247"/>
                </a:lnTo>
                <a:lnTo>
                  <a:pt x="743" y="232"/>
                </a:lnTo>
                <a:lnTo>
                  <a:pt x="743" y="232"/>
                </a:lnTo>
                <a:lnTo>
                  <a:pt x="729" y="223"/>
                </a:lnTo>
                <a:lnTo>
                  <a:pt x="719" y="217"/>
                </a:lnTo>
                <a:lnTo>
                  <a:pt x="713" y="212"/>
                </a:lnTo>
                <a:lnTo>
                  <a:pt x="713" y="212"/>
                </a:lnTo>
                <a:lnTo>
                  <a:pt x="713" y="207"/>
                </a:lnTo>
                <a:lnTo>
                  <a:pt x="713" y="199"/>
                </a:lnTo>
                <a:lnTo>
                  <a:pt x="713" y="187"/>
                </a:lnTo>
                <a:lnTo>
                  <a:pt x="713" y="187"/>
                </a:lnTo>
                <a:lnTo>
                  <a:pt x="713" y="184"/>
                </a:lnTo>
                <a:lnTo>
                  <a:pt x="710" y="181"/>
                </a:lnTo>
                <a:lnTo>
                  <a:pt x="708" y="177"/>
                </a:lnTo>
                <a:lnTo>
                  <a:pt x="708" y="177"/>
                </a:lnTo>
                <a:lnTo>
                  <a:pt x="704" y="176"/>
                </a:lnTo>
                <a:lnTo>
                  <a:pt x="700" y="174"/>
                </a:lnTo>
                <a:lnTo>
                  <a:pt x="698" y="172"/>
                </a:lnTo>
                <a:lnTo>
                  <a:pt x="698" y="172"/>
                </a:lnTo>
                <a:lnTo>
                  <a:pt x="698" y="167"/>
                </a:lnTo>
                <a:lnTo>
                  <a:pt x="698" y="161"/>
                </a:lnTo>
                <a:lnTo>
                  <a:pt x="698" y="152"/>
                </a:lnTo>
                <a:lnTo>
                  <a:pt x="698" y="152"/>
                </a:lnTo>
                <a:lnTo>
                  <a:pt x="699" y="147"/>
                </a:lnTo>
                <a:lnTo>
                  <a:pt x="699" y="142"/>
                </a:lnTo>
                <a:lnTo>
                  <a:pt x="698" y="137"/>
                </a:lnTo>
                <a:lnTo>
                  <a:pt x="698" y="137"/>
                </a:lnTo>
                <a:lnTo>
                  <a:pt x="695" y="127"/>
                </a:lnTo>
                <a:lnTo>
                  <a:pt x="693" y="122"/>
                </a:lnTo>
                <a:lnTo>
                  <a:pt x="693" y="122"/>
                </a:lnTo>
                <a:lnTo>
                  <a:pt x="691" y="120"/>
                </a:lnTo>
                <a:lnTo>
                  <a:pt x="686" y="115"/>
                </a:lnTo>
                <a:lnTo>
                  <a:pt x="684" y="112"/>
                </a:lnTo>
                <a:lnTo>
                  <a:pt x="681" y="105"/>
                </a:lnTo>
                <a:lnTo>
                  <a:pt x="680" y="97"/>
                </a:lnTo>
                <a:lnTo>
                  <a:pt x="677" y="86"/>
                </a:lnTo>
                <a:lnTo>
                  <a:pt x="677" y="86"/>
                </a:lnTo>
                <a:lnTo>
                  <a:pt x="677" y="75"/>
                </a:lnTo>
                <a:lnTo>
                  <a:pt x="680" y="65"/>
                </a:lnTo>
                <a:lnTo>
                  <a:pt x="682" y="58"/>
                </a:lnTo>
                <a:lnTo>
                  <a:pt x="687" y="50"/>
                </a:lnTo>
                <a:lnTo>
                  <a:pt x="693" y="44"/>
                </a:lnTo>
                <a:lnTo>
                  <a:pt x="698" y="39"/>
                </a:lnTo>
                <a:lnTo>
                  <a:pt x="708" y="31"/>
                </a:lnTo>
                <a:lnTo>
                  <a:pt x="708" y="31"/>
                </a:lnTo>
                <a:lnTo>
                  <a:pt x="719" y="25"/>
                </a:lnTo>
                <a:lnTo>
                  <a:pt x="730" y="20"/>
                </a:lnTo>
                <a:lnTo>
                  <a:pt x="743" y="16"/>
                </a:lnTo>
                <a:lnTo>
                  <a:pt x="743" y="16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6" name="Freeform 7">
            <a:extLst>
              <a:ext uri="{FF2B5EF4-FFF2-40B4-BE49-F238E27FC236}">
                <a16:creationId xmlns:a16="http://schemas.microsoft.com/office/drawing/2014/main" id="{7A02FDD8-2FD9-46F8-89ED-AFC4BBEB16E7}"/>
              </a:ext>
            </a:extLst>
          </p:cNvPr>
          <p:cNvSpPr>
            <a:spLocks/>
          </p:cNvSpPr>
          <p:nvPr/>
        </p:nvSpPr>
        <p:spPr bwMode="auto">
          <a:xfrm>
            <a:off x="3699364" y="3870247"/>
            <a:ext cx="2283746" cy="2373894"/>
          </a:xfrm>
          <a:custGeom>
            <a:avLst/>
            <a:gdLst>
              <a:gd name="T0" fmla="*/ 1101 w 1140"/>
              <a:gd name="T1" fmla="*/ 238 h 1185"/>
              <a:gd name="T2" fmla="*/ 1113 w 1140"/>
              <a:gd name="T3" fmla="*/ 276 h 1185"/>
              <a:gd name="T4" fmla="*/ 1140 w 1140"/>
              <a:gd name="T5" fmla="*/ 412 h 1185"/>
              <a:gd name="T6" fmla="*/ 1103 w 1140"/>
              <a:gd name="T7" fmla="*/ 582 h 1185"/>
              <a:gd name="T8" fmla="*/ 1053 w 1140"/>
              <a:gd name="T9" fmla="*/ 685 h 1185"/>
              <a:gd name="T10" fmla="*/ 976 w 1140"/>
              <a:gd name="T11" fmla="*/ 786 h 1185"/>
              <a:gd name="T12" fmla="*/ 925 w 1140"/>
              <a:gd name="T13" fmla="*/ 835 h 1185"/>
              <a:gd name="T14" fmla="*/ 843 w 1140"/>
              <a:gd name="T15" fmla="*/ 854 h 1185"/>
              <a:gd name="T16" fmla="*/ 720 w 1140"/>
              <a:gd name="T17" fmla="*/ 851 h 1185"/>
              <a:gd name="T18" fmla="*/ 720 w 1140"/>
              <a:gd name="T19" fmla="*/ 827 h 1185"/>
              <a:gd name="T20" fmla="*/ 551 w 1140"/>
              <a:gd name="T21" fmla="*/ 839 h 1185"/>
              <a:gd name="T22" fmla="*/ 460 w 1140"/>
              <a:gd name="T23" fmla="*/ 943 h 1185"/>
              <a:gd name="T24" fmla="*/ 371 w 1140"/>
              <a:gd name="T25" fmla="*/ 1100 h 1185"/>
              <a:gd name="T26" fmla="*/ 324 w 1140"/>
              <a:gd name="T27" fmla="*/ 1100 h 1185"/>
              <a:gd name="T28" fmla="*/ 295 w 1140"/>
              <a:gd name="T29" fmla="*/ 1151 h 1185"/>
              <a:gd name="T30" fmla="*/ 267 w 1140"/>
              <a:gd name="T31" fmla="*/ 1168 h 1185"/>
              <a:gd name="T32" fmla="*/ 244 w 1140"/>
              <a:gd name="T33" fmla="*/ 1180 h 1185"/>
              <a:gd name="T34" fmla="*/ 168 w 1140"/>
              <a:gd name="T35" fmla="*/ 1183 h 1185"/>
              <a:gd name="T36" fmla="*/ 8 w 1140"/>
              <a:gd name="T37" fmla="*/ 1160 h 1185"/>
              <a:gd name="T38" fmla="*/ 2 w 1140"/>
              <a:gd name="T39" fmla="*/ 1141 h 1185"/>
              <a:gd name="T40" fmla="*/ 69 w 1140"/>
              <a:gd name="T41" fmla="*/ 1114 h 1185"/>
              <a:gd name="T42" fmla="*/ 120 w 1140"/>
              <a:gd name="T43" fmla="*/ 1090 h 1185"/>
              <a:gd name="T44" fmla="*/ 160 w 1140"/>
              <a:gd name="T45" fmla="*/ 1051 h 1185"/>
              <a:gd name="T46" fmla="*/ 197 w 1140"/>
              <a:gd name="T47" fmla="*/ 1021 h 1185"/>
              <a:gd name="T48" fmla="*/ 344 w 1140"/>
              <a:gd name="T49" fmla="*/ 845 h 1185"/>
              <a:gd name="T50" fmla="*/ 384 w 1140"/>
              <a:gd name="T51" fmla="*/ 787 h 1185"/>
              <a:gd name="T52" fmla="*/ 713 w 1140"/>
              <a:gd name="T53" fmla="*/ 689 h 1185"/>
              <a:gd name="T54" fmla="*/ 747 w 1140"/>
              <a:gd name="T55" fmla="*/ 623 h 1185"/>
              <a:gd name="T56" fmla="*/ 710 w 1140"/>
              <a:gd name="T57" fmla="*/ 609 h 1185"/>
              <a:gd name="T58" fmla="*/ 654 w 1140"/>
              <a:gd name="T59" fmla="*/ 565 h 1185"/>
              <a:gd name="T60" fmla="*/ 602 w 1140"/>
              <a:gd name="T61" fmla="*/ 525 h 1185"/>
              <a:gd name="T62" fmla="*/ 670 w 1140"/>
              <a:gd name="T63" fmla="*/ 525 h 1185"/>
              <a:gd name="T64" fmla="*/ 713 w 1140"/>
              <a:gd name="T65" fmla="*/ 516 h 1185"/>
              <a:gd name="T66" fmla="*/ 763 w 1140"/>
              <a:gd name="T67" fmla="*/ 541 h 1185"/>
              <a:gd name="T68" fmla="*/ 837 w 1140"/>
              <a:gd name="T69" fmla="*/ 552 h 1185"/>
              <a:gd name="T70" fmla="*/ 846 w 1140"/>
              <a:gd name="T71" fmla="*/ 495 h 1185"/>
              <a:gd name="T72" fmla="*/ 887 w 1140"/>
              <a:gd name="T73" fmla="*/ 437 h 1185"/>
              <a:gd name="T74" fmla="*/ 952 w 1140"/>
              <a:gd name="T75" fmla="*/ 341 h 1185"/>
              <a:gd name="T76" fmla="*/ 959 w 1140"/>
              <a:gd name="T77" fmla="*/ 274 h 1185"/>
              <a:gd name="T78" fmla="*/ 932 w 1140"/>
              <a:gd name="T79" fmla="*/ 251 h 1185"/>
              <a:gd name="T80" fmla="*/ 915 w 1140"/>
              <a:gd name="T81" fmla="*/ 236 h 1185"/>
              <a:gd name="T82" fmla="*/ 905 w 1140"/>
              <a:gd name="T83" fmla="*/ 208 h 1185"/>
              <a:gd name="T84" fmla="*/ 911 w 1140"/>
              <a:gd name="T85" fmla="*/ 184 h 1185"/>
              <a:gd name="T86" fmla="*/ 880 w 1140"/>
              <a:gd name="T87" fmla="*/ 152 h 1185"/>
              <a:gd name="T88" fmla="*/ 899 w 1140"/>
              <a:gd name="T89" fmla="*/ 178 h 1185"/>
              <a:gd name="T90" fmla="*/ 872 w 1140"/>
              <a:gd name="T91" fmla="*/ 177 h 1185"/>
              <a:gd name="T92" fmla="*/ 857 w 1140"/>
              <a:gd name="T93" fmla="*/ 149 h 1185"/>
              <a:gd name="T94" fmla="*/ 865 w 1140"/>
              <a:gd name="T95" fmla="*/ 100 h 1185"/>
              <a:gd name="T96" fmla="*/ 931 w 1140"/>
              <a:gd name="T97" fmla="*/ 26 h 1185"/>
              <a:gd name="T98" fmla="*/ 960 w 1140"/>
              <a:gd name="T99" fmla="*/ 5 h 1185"/>
              <a:gd name="T100" fmla="*/ 1008 w 1140"/>
              <a:gd name="T101" fmla="*/ 5 h 1185"/>
              <a:gd name="T102" fmla="*/ 1079 w 1140"/>
              <a:gd name="T103" fmla="*/ 61 h 1185"/>
              <a:gd name="T104" fmla="*/ 1099 w 1140"/>
              <a:gd name="T105" fmla="*/ 125 h 1185"/>
              <a:gd name="T106" fmla="*/ 1103 w 1140"/>
              <a:gd name="T107" fmla="*/ 192 h 1185"/>
              <a:gd name="T108" fmla="*/ 1089 w 1140"/>
              <a:gd name="T109" fmla="*/ 218 h 1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140" h="1185">
                <a:moveTo>
                  <a:pt x="1083" y="226"/>
                </a:moveTo>
                <a:lnTo>
                  <a:pt x="1083" y="242"/>
                </a:lnTo>
                <a:lnTo>
                  <a:pt x="1083" y="242"/>
                </a:lnTo>
                <a:lnTo>
                  <a:pt x="1087" y="241"/>
                </a:lnTo>
                <a:lnTo>
                  <a:pt x="1096" y="238"/>
                </a:lnTo>
                <a:lnTo>
                  <a:pt x="1101" y="238"/>
                </a:lnTo>
                <a:lnTo>
                  <a:pt x="1106" y="238"/>
                </a:lnTo>
                <a:lnTo>
                  <a:pt x="1108" y="240"/>
                </a:lnTo>
                <a:lnTo>
                  <a:pt x="1109" y="242"/>
                </a:lnTo>
                <a:lnTo>
                  <a:pt x="1109" y="242"/>
                </a:lnTo>
                <a:lnTo>
                  <a:pt x="1111" y="258"/>
                </a:lnTo>
                <a:lnTo>
                  <a:pt x="1113" y="276"/>
                </a:lnTo>
                <a:lnTo>
                  <a:pt x="1113" y="276"/>
                </a:lnTo>
                <a:lnTo>
                  <a:pt x="1118" y="297"/>
                </a:lnTo>
                <a:lnTo>
                  <a:pt x="1128" y="340"/>
                </a:lnTo>
                <a:lnTo>
                  <a:pt x="1133" y="365"/>
                </a:lnTo>
                <a:lnTo>
                  <a:pt x="1137" y="389"/>
                </a:lnTo>
                <a:lnTo>
                  <a:pt x="1140" y="412"/>
                </a:lnTo>
                <a:lnTo>
                  <a:pt x="1140" y="431"/>
                </a:lnTo>
                <a:lnTo>
                  <a:pt x="1140" y="431"/>
                </a:lnTo>
                <a:lnTo>
                  <a:pt x="1137" y="449"/>
                </a:lnTo>
                <a:lnTo>
                  <a:pt x="1132" y="473"/>
                </a:lnTo>
                <a:lnTo>
                  <a:pt x="1118" y="527"/>
                </a:lnTo>
                <a:lnTo>
                  <a:pt x="1103" y="582"/>
                </a:lnTo>
                <a:lnTo>
                  <a:pt x="1089" y="626"/>
                </a:lnTo>
                <a:lnTo>
                  <a:pt x="1089" y="626"/>
                </a:lnTo>
                <a:lnTo>
                  <a:pt x="1086" y="635"/>
                </a:lnTo>
                <a:lnTo>
                  <a:pt x="1081" y="644"/>
                </a:lnTo>
                <a:lnTo>
                  <a:pt x="1068" y="664"/>
                </a:lnTo>
                <a:lnTo>
                  <a:pt x="1053" y="685"/>
                </a:lnTo>
                <a:lnTo>
                  <a:pt x="1037" y="707"/>
                </a:lnTo>
                <a:lnTo>
                  <a:pt x="1005" y="746"/>
                </a:lnTo>
                <a:lnTo>
                  <a:pt x="993" y="760"/>
                </a:lnTo>
                <a:lnTo>
                  <a:pt x="985" y="771"/>
                </a:lnTo>
                <a:lnTo>
                  <a:pt x="985" y="771"/>
                </a:lnTo>
                <a:lnTo>
                  <a:pt x="976" y="786"/>
                </a:lnTo>
                <a:lnTo>
                  <a:pt x="973" y="792"/>
                </a:lnTo>
                <a:lnTo>
                  <a:pt x="966" y="800"/>
                </a:lnTo>
                <a:lnTo>
                  <a:pt x="960" y="807"/>
                </a:lnTo>
                <a:lnTo>
                  <a:pt x="951" y="816"/>
                </a:lnTo>
                <a:lnTo>
                  <a:pt x="940" y="825"/>
                </a:lnTo>
                <a:lnTo>
                  <a:pt x="925" y="835"/>
                </a:lnTo>
                <a:lnTo>
                  <a:pt x="925" y="835"/>
                </a:lnTo>
                <a:lnTo>
                  <a:pt x="915" y="840"/>
                </a:lnTo>
                <a:lnTo>
                  <a:pt x="904" y="844"/>
                </a:lnTo>
                <a:lnTo>
                  <a:pt x="890" y="847"/>
                </a:lnTo>
                <a:lnTo>
                  <a:pt x="876" y="850"/>
                </a:lnTo>
                <a:lnTo>
                  <a:pt x="843" y="854"/>
                </a:lnTo>
                <a:lnTo>
                  <a:pt x="809" y="855"/>
                </a:lnTo>
                <a:lnTo>
                  <a:pt x="778" y="855"/>
                </a:lnTo>
                <a:lnTo>
                  <a:pt x="750" y="855"/>
                </a:lnTo>
                <a:lnTo>
                  <a:pt x="730" y="852"/>
                </a:lnTo>
                <a:lnTo>
                  <a:pt x="720" y="851"/>
                </a:lnTo>
                <a:lnTo>
                  <a:pt x="720" y="851"/>
                </a:lnTo>
                <a:lnTo>
                  <a:pt x="716" y="849"/>
                </a:lnTo>
                <a:lnTo>
                  <a:pt x="715" y="846"/>
                </a:lnTo>
                <a:lnTo>
                  <a:pt x="715" y="842"/>
                </a:lnTo>
                <a:lnTo>
                  <a:pt x="716" y="837"/>
                </a:lnTo>
                <a:lnTo>
                  <a:pt x="719" y="831"/>
                </a:lnTo>
                <a:lnTo>
                  <a:pt x="720" y="827"/>
                </a:lnTo>
                <a:lnTo>
                  <a:pt x="720" y="827"/>
                </a:lnTo>
                <a:lnTo>
                  <a:pt x="645" y="832"/>
                </a:lnTo>
                <a:lnTo>
                  <a:pt x="590" y="836"/>
                </a:lnTo>
                <a:lnTo>
                  <a:pt x="556" y="837"/>
                </a:lnTo>
                <a:lnTo>
                  <a:pt x="556" y="837"/>
                </a:lnTo>
                <a:lnTo>
                  <a:pt x="551" y="839"/>
                </a:lnTo>
                <a:lnTo>
                  <a:pt x="546" y="842"/>
                </a:lnTo>
                <a:lnTo>
                  <a:pt x="531" y="856"/>
                </a:lnTo>
                <a:lnTo>
                  <a:pt x="514" y="874"/>
                </a:lnTo>
                <a:lnTo>
                  <a:pt x="496" y="896"/>
                </a:lnTo>
                <a:lnTo>
                  <a:pt x="477" y="920"/>
                </a:lnTo>
                <a:lnTo>
                  <a:pt x="460" y="943"/>
                </a:lnTo>
                <a:lnTo>
                  <a:pt x="447" y="962"/>
                </a:lnTo>
                <a:lnTo>
                  <a:pt x="438" y="976"/>
                </a:lnTo>
                <a:lnTo>
                  <a:pt x="438" y="976"/>
                </a:lnTo>
                <a:lnTo>
                  <a:pt x="420" y="1009"/>
                </a:lnTo>
                <a:lnTo>
                  <a:pt x="395" y="1058"/>
                </a:lnTo>
                <a:lnTo>
                  <a:pt x="371" y="1100"/>
                </a:lnTo>
                <a:lnTo>
                  <a:pt x="362" y="1114"/>
                </a:lnTo>
                <a:lnTo>
                  <a:pt x="360" y="1116"/>
                </a:lnTo>
                <a:lnTo>
                  <a:pt x="357" y="1117"/>
                </a:lnTo>
                <a:lnTo>
                  <a:pt x="357" y="1117"/>
                </a:lnTo>
                <a:lnTo>
                  <a:pt x="339" y="1107"/>
                </a:lnTo>
                <a:lnTo>
                  <a:pt x="324" y="1100"/>
                </a:lnTo>
                <a:lnTo>
                  <a:pt x="324" y="1100"/>
                </a:lnTo>
                <a:lnTo>
                  <a:pt x="322" y="1102"/>
                </a:lnTo>
                <a:lnTo>
                  <a:pt x="319" y="1109"/>
                </a:lnTo>
                <a:lnTo>
                  <a:pt x="307" y="1129"/>
                </a:lnTo>
                <a:lnTo>
                  <a:pt x="301" y="1140"/>
                </a:lnTo>
                <a:lnTo>
                  <a:pt x="295" y="1151"/>
                </a:lnTo>
                <a:lnTo>
                  <a:pt x="287" y="1159"/>
                </a:lnTo>
                <a:lnTo>
                  <a:pt x="283" y="1163"/>
                </a:lnTo>
                <a:lnTo>
                  <a:pt x="280" y="1164"/>
                </a:lnTo>
                <a:lnTo>
                  <a:pt x="280" y="1164"/>
                </a:lnTo>
                <a:lnTo>
                  <a:pt x="273" y="1166"/>
                </a:lnTo>
                <a:lnTo>
                  <a:pt x="267" y="1168"/>
                </a:lnTo>
                <a:lnTo>
                  <a:pt x="257" y="1169"/>
                </a:lnTo>
                <a:lnTo>
                  <a:pt x="249" y="1168"/>
                </a:lnTo>
                <a:lnTo>
                  <a:pt x="247" y="1168"/>
                </a:lnTo>
                <a:lnTo>
                  <a:pt x="247" y="1168"/>
                </a:lnTo>
                <a:lnTo>
                  <a:pt x="246" y="1175"/>
                </a:lnTo>
                <a:lnTo>
                  <a:pt x="244" y="1180"/>
                </a:lnTo>
                <a:lnTo>
                  <a:pt x="242" y="1183"/>
                </a:lnTo>
                <a:lnTo>
                  <a:pt x="239" y="1184"/>
                </a:lnTo>
                <a:lnTo>
                  <a:pt x="239" y="1184"/>
                </a:lnTo>
                <a:lnTo>
                  <a:pt x="232" y="1185"/>
                </a:lnTo>
                <a:lnTo>
                  <a:pt x="216" y="1185"/>
                </a:lnTo>
                <a:lnTo>
                  <a:pt x="168" y="1183"/>
                </a:lnTo>
                <a:lnTo>
                  <a:pt x="83" y="1178"/>
                </a:lnTo>
                <a:lnTo>
                  <a:pt x="83" y="1178"/>
                </a:lnTo>
                <a:lnTo>
                  <a:pt x="60" y="1175"/>
                </a:lnTo>
                <a:lnTo>
                  <a:pt x="36" y="1170"/>
                </a:lnTo>
                <a:lnTo>
                  <a:pt x="16" y="1164"/>
                </a:lnTo>
                <a:lnTo>
                  <a:pt x="8" y="1160"/>
                </a:lnTo>
                <a:lnTo>
                  <a:pt x="5" y="1158"/>
                </a:lnTo>
                <a:lnTo>
                  <a:pt x="5" y="1158"/>
                </a:lnTo>
                <a:lnTo>
                  <a:pt x="1" y="1153"/>
                </a:lnTo>
                <a:lnTo>
                  <a:pt x="0" y="1146"/>
                </a:lnTo>
                <a:lnTo>
                  <a:pt x="1" y="1144"/>
                </a:lnTo>
                <a:lnTo>
                  <a:pt x="2" y="1141"/>
                </a:lnTo>
                <a:lnTo>
                  <a:pt x="8" y="1134"/>
                </a:lnTo>
                <a:lnTo>
                  <a:pt x="8" y="1134"/>
                </a:lnTo>
                <a:lnTo>
                  <a:pt x="13" y="1130"/>
                </a:lnTo>
                <a:lnTo>
                  <a:pt x="22" y="1126"/>
                </a:lnTo>
                <a:lnTo>
                  <a:pt x="42" y="1120"/>
                </a:lnTo>
                <a:lnTo>
                  <a:pt x="69" y="1114"/>
                </a:lnTo>
                <a:lnTo>
                  <a:pt x="69" y="1114"/>
                </a:lnTo>
                <a:lnTo>
                  <a:pt x="77" y="1111"/>
                </a:lnTo>
                <a:lnTo>
                  <a:pt x="88" y="1107"/>
                </a:lnTo>
                <a:lnTo>
                  <a:pt x="103" y="1100"/>
                </a:lnTo>
                <a:lnTo>
                  <a:pt x="103" y="1100"/>
                </a:lnTo>
                <a:lnTo>
                  <a:pt x="120" y="1090"/>
                </a:lnTo>
                <a:lnTo>
                  <a:pt x="138" y="1079"/>
                </a:lnTo>
                <a:lnTo>
                  <a:pt x="155" y="1067"/>
                </a:lnTo>
                <a:lnTo>
                  <a:pt x="155" y="1060"/>
                </a:lnTo>
                <a:lnTo>
                  <a:pt x="155" y="1060"/>
                </a:lnTo>
                <a:lnTo>
                  <a:pt x="157" y="1057"/>
                </a:lnTo>
                <a:lnTo>
                  <a:pt x="160" y="1051"/>
                </a:lnTo>
                <a:lnTo>
                  <a:pt x="165" y="1046"/>
                </a:lnTo>
                <a:lnTo>
                  <a:pt x="170" y="1040"/>
                </a:lnTo>
                <a:lnTo>
                  <a:pt x="179" y="1033"/>
                </a:lnTo>
                <a:lnTo>
                  <a:pt x="189" y="1026"/>
                </a:lnTo>
                <a:lnTo>
                  <a:pt x="189" y="1026"/>
                </a:lnTo>
                <a:lnTo>
                  <a:pt x="197" y="1021"/>
                </a:lnTo>
                <a:lnTo>
                  <a:pt x="204" y="1014"/>
                </a:lnTo>
                <a:lnTo>
                  <a:pt x="224" y="993"/>
                </a:lnTo>
                <a:lnTo>
                  <a:pt x="248" y="966"/>
                </a:lnTo>
                <a:lnTo>
                  <a:pt x="273" y="935"/>
                </a:lnTo>
                <a:lnTo>
                  <a:pt x="319" y="879"/>
                </a:lnTo>
                <a:lnTo>
                  <a:pt x="344" y="845"/>
                </a:lnTo>
                <a:lnTo>
                  <a:pt x="344" y="845"/>
                </a:lnTo>
                <a:lnTo>
                  <a:pt x="364" y="812"/>
                </a:lnTo>
                <a:lnTo>
                  <a:pt x="374" y="798"/>
                </a:lnTo>
                <a:lnTo>
                  <a:pt x="379" y="792"/>
                </a:lnTo>
                <a:lnTo>
                  <a:pt x="384" y="787"/>
                </a:lnTo>
                <a:lnTo>
                  <a:pt x="384" y="787"/>
                </a:lnTo>
                <a:lnTo>
                  <a:pt x="393" y="782"/>
                </a:lnTo>
                <a:lnTo>
                  <a:pt x="408" y="775"/>
                </a:lnTo>
                <a:lnTo>
                  <a:pt x="443" y="758"/>
                </a:lnTo>
                <a:lnTo>
                  <a:pt x="492" y="737"/>
                </a:lnTo>
                <a:lnTo>
                  <a:pt x="606" y="707"/>
                </a:lnTo>
                <a:lnTo>
                  <a:pt x="713" y="689"/>
                </a:lnTo>
                <a:lnTo>
                  <a:pt x="754" y="689"/>
                </a:lnTo>
                <a:lnTo>
                  <a:pt x="781" y="643"/>
                </a:lnTo>
                <a:lnTo>
                  <a:pt x="781" y="643"/>
                </a:lnTo>
                <a:lnTo>
                  <a:pt x="767" y="634"/>
                </a:lnTo>
                <a:lnTo>
                  <a:pt x="755" y="626"/>
                </a:lnTo>
                <a:lnTo>
                  <a:pt x="747" y="623"/>
                </a:lnTo>
                <a:lnTo>
                  <a:pt x="747" y="623"/>
                </a:lnTo>
                <a:lnTo>
                  <a:pt x="728" y="618"/>
                </a:lnTo>
                <a:lnTo>
                  <a:pt x="718" y="614"/>
                </a:lnTo>
                <a:lnTo>
                  <a:pt x="713" y="611"/>
                </a:lnTo>
                <a:lnTo>
                  <a:pt x="710" y="609"/>
                </a:lnTo>
                <a:lnTo>
                  <a:pt x="710" y="609"/>
                </a:lnTo>
                <a:lnTo>
                  <a:pt x="690" y="586"/>
                </a:lnTo>
                <a:lnTo>
                  <a:pt x="676" y="569"/>
                </a:lnTo>
                <a:lnTo>
                  <a:pt x="676" y="569"/>
                </a:lnTo>
                <a:lnTo>
                  <a:pt x="656" y="565"/>
                </a:lnTo>
                <a:lnTo>
                  <a:pt x="656" y="565"/>
                </a:lnTo>
                <a:lnTo>
                  <a:pt x="654" y="565"/>
                </a:lnTo>
                <a:lnTo>
                  <a:pt x="651" y="562"/>
                </a:lnTo>
                <a:lnTo>
                  <a:pt x="650" y="559"/>
                </a:lnTo>
                <a:lnTo>
                  <a:pt x="649" y="554"/>
                </a:lnTo>
                <a:lnTo>
                  <a:pt x="650" y="552"/>
                </a:lnTo>
                <a:lnTo>
                  <a:pt x="602" y="525"/>
                </a:lnTo>
                <a:lnTo>
                  <a:pt x="602" y="525"/>
                </a:lnTo>
                <a:lnTo>
                  <a:pt x="602" y="520"/>
                </a:lnTo>
                <a:lnTo>
                  <a:pt x="603" y="517"/>
                </a:lnTo>
                <a:lnTo>
                  <a:pt x="606" y="515"/>
                </a:lnTo>
                <a:lnTo>
                  <a:pt x="626" y="508"/>
                </a:lnTo>
                <a:lnTo>
                  <a:pt x="670" y="525"/>
                </a:lnTo>
                <a:lnTo>
                  <a:pt x="670" y="525"/>
                </a:lnTo>
                <a:lnTo>
                  <a:pt x="679" y="520"/>
                </a:lnTo>
                <a:lnTo>
                  <a:pt x="689" y="516"/>
                </a:lnTo>
                <a:lnTo>
                  <a:pt x="694" y="515"/>
                </a:lnTo>
                <a:lnTo>
                  <a:pt x="700" y="515"/>
                </a:lnTo>
                <a:lnTo>
                  <a:pt x="700" y="515"/>
                </a:lnTo>
                <a:lnTo>
                  <a:pt x="713" y="516"/>
                </a:lnTo>
                <a:lnTo>
                  <a:pt x="727" y="517"/>
                </a:lnTo>
                <a:lnTo>
                  <a:pt x="739" y="518"/>
                </a:lnTo>
                <a:lnTo>
                  <a:pt x="747" y="521"/>
                </a:lnTo>
                <a:lnTo>
                  <a:pt x="747" y="521"/>
                </a:lnTo>
                <a:lnTo>
                  <a:pt x="753" y="528"/>
                </a:lnTo>
                <a:lnTo>
                  <a:pt x="763" y="541"/>
                </a:lnTo>
                <a:lnTo>
                  <a:pt x="774" y="559"/>
                </a:lnTo>
                <a:lnTo>
                  <a:pt x="794" y="555"/>
                </a:lnTo>
                <a:lnTo>
                  <a:pt x="804" y="572"/>
                </a:lnTo>
                <a:lnTo>
                  <a:pt x="837" y="562"/>
                </a:lnTo>
                <a:lnTo>
                  <a:pt x="837" y="562"/>
                </a:lnTo>
                <a:lnTo>
                  <a:pt x="837" y="552"/>
                </a:lnTo>
                <a:lnTo>
                  <a:pt x="837" y="539"/>
                </a:lnTo>
                <a:lnTo>
                  <a:pt x="837" y="518"/>
                </a:lnTo>
                <a:lnTo>
                  <a:pt x="837" y="518"/>
                </a:lnTo>
                <a:lnTo>
                  <a:pt x="838" y="512"/>
                </a:lnTo>
                <a:lnTo>
                  <a:pt x="840" y="506"/>
                </a:lnTo>
                <a:lnTo>
                  <a:pt x="846" y="495"/>
                </a:lnTo>
                <a:lnTo>
                  <a:pt x="853" y="483"/>
                </a:lnTo>
                <a:lnTo>
                  <a:pt x="862" y="472"/>
                </a:lnTo>
                <a:lnTo>
                  <a:pt x="878" y="452"/>
                </a:lnTo>
                <a:lnTo>
                  <a:pt x="885" y="444"/>
                </a:lnTo>
                <a:lnTo>
                  <a:pt x="887" y="437"/>
                </a:lnTo>
                <a:lnTo>
                  <a:pt x="887" y="437"/>
                </a:lnTo>
                <a:lnTo>
                  <a:pt x="891" y="429"/>
                </a:lnTo>
                <a:lnTo>
                  <a:pt x="899" y="417"/>
                </a:lnTo>
                <a:lnTo>
                  <a:pt x="919" y="388"/>
                </a:lnTo>
                <a:lnTo>
                  <a:pt x="949" y="346"/>
                </a:lnTo>
                <a:lnTo>
                  <a:pt x="949" y="346"/>
                </a:lnTo>
                <a:lnTo>
                  <a:pt x="952" y="341"/>
                </a:lnTo>
                <a:lnTo>
                  <a:pt x="960" y="334"/>
                </a:lnTo>
                <a:lnTo>
                  <a:pt x="969" y="326"/>
                </a:lnTo>
                <a:lnTo>
                  <a:pt x="999" y="296"/>
                </a:lnTo>
                <a:lnTo>
                  <a:pt x="981" y="279"/>
                </a:lnTo>
                <a:lnTo>
                  <a:pt x="981" y="279"/>
                </a:lnTo>
                <a:lnTo>
                  <a:pt x="959" y="274"/>
                </a:lnTo>
                <a:lnTo>
                  <a:pt x="944" y="270"/>
                </a:lnTo>
                <a:lnTo>
                  <a:pt x="937" y="267"/>
                </a:lnTo>
                <a:lnTo>
                  <a:pt x="935" y="266"/>
                </a:lnTo>
                <a:lnTo>
                  <a:pt x="935" y="266"/>
                </a:lnTo>
                <a:lnTo>
                  <a:pt x="934" y="260"/>
                </a:lnTo>
                <a:lnTo>
                  <a:pt x="932" y="251"/>
                </a:lnTo>
                <a:lnTo>
                  <a:pt x="931" y="238"/>
                </a:lnTo>
                <a:lnTo>
                  <a:pt x="931" y="238"/>
                </a:lnTo>
                <a:lnTo>
                  <a:pt x="924" y="240"/>
                </a:lnTo>
                <a:lnTo>
                  <a:pt x="917" y="238"/>
                </a:lnTo>
                <a:lnTo>
                  <a:pt x="915" y="237"/>
                </a:lnTo>
                <a:lnTo>
                  <a:pt x="915" y="236"/>
                </a:lnTo>
                <a:lnTo>
                  <a:pt x="915" y="216"/>
                </a:lnTo>
                <a:lnTo>
                  <a:pt x="915" y="216"/>
                </a:lnTo>
                <a:lnTo>
                  <a:pt x="910" y="213"/>
                </a:lnTo>
                <a:lnTo>
                  <a:pt x="906" y="212"/>
                </a:lnTo>
                <a:lnTo>
                  <a:pt x="905" y="211"/>
                </a:lnTo>
                <a:lnTo>
                  <a:pt x="905" y="208"/>
                </a:lnTo>
                <a:lnTo>
                  <a:pt x="905" y="208"/>
                </a:lnTo>
                <a:lnTo>
                  <a:pt x="906" y="204"/>
                </a:lnTo>
                <a:lnTo>
                  <a:pt x="909" y="199"/>
                </a:lnTo>
                <a:lnTo>
                  <a:pt x="911" y="193"/>
                </a:lnTo>
                <a:lnTo>
                  <a:pt x="911" y="184"/>
                </a:lnTo>
                <a:lnTo>
                  <a:pt x="911" y="184"/>
                </a:lnTo>
                <a:lnTo>
                  <a:pt x="909" y="176"/>
                </a:lnTo>
                <a:lnTo>
                  <a:pt x="906" y="168"/>
                </a:lnTo>
                <a:lnTo>
                  <a:pt x="901" y="162"/>
                </a:lnTo>
                <a:lnTo>
                  <a:pt x="881" y="148"/>
                </a:lnTo>
                <a:lnTo>
                  <a:pt x="881" y="148"/>
                </a:lnTo>
                <a:lnTo>
                  <a:pt x="880" y="152"/>
                </a:lnTo>
                <a:lnTo>
                  <a:pt x="880" y="157"/>
                </a:lnTo>
                <a:lnTo>
                  <a:pt x="881" y="162"/>
                </a:lnTo>
                <a:lnTo>
                  <a:pt x="881" y="162"/>
                </a:lnTo>
                <a:lnTo>
                  <a:pt x="886" y="167"/>
                </a:lnTo>
                <a:lnTo>
                  <a:pt x="891" y="173"/>
                </a:lnTo>
                <a:lnTo>
                  <a:pt x="899" y="178"/>
                </a:lnTo>
                <a:lnTo>
                  <a:pt x="881" y="174"/>
                </a:lnTo>
                <a:lnTo>
                  <a:pt x="895" y="188"/>
                </a:lnTo>
                <a:lnTo>
                  <a:pt x="895" y="188"/>
                </a:lnTo>
                <a:lnTo>
                  <a:pt x="891" y="187"/>
                </a:lnTo>
                <a:lnTo>
                  <a:pt x="882" y="183"/>
                </a:lnTo>
                <a:lnTo>
                  <a:pt x="872" y="177"/>
                </a:lnTo>
                <a:lnTo>
                  <a:pt x="868" y="173"/>
                </a:lnTo>
                <a:lnTo>
                  <a:pt x="865" y="168"/>
                </a:lnTo>
                <a:lnTo>
                  <a:pt x="865" y="168"/>
                </a:lnTo>
                <a:lnTo>
                  <a:pt x="862" y="163"/>
                </a:lnTo>
                <a:lnTo>
                  <a:pt x="860" y="157"/>
                </a:lnTo>
                <a:lnTo>
                  <a:pt x="857" y="149"/>
                </a:lnTo>
                <a:lnTo>
                  <a:pt x="857" y="142"/>
                </a:lnTo>
                <a:lnTo>
                  <a:pt x="857" y="133"/>
                </a:lnTo>
                <a:lnTo>
                  <a:pt x="858" y="123"/>
                </a:lnTo>
                <a:lnTo>
                  <a:pt x="861" y="113"/>
                </a:lnTo>
                <a:lnTo>
                  <a:pt x="865" y="100"/>
                </a:lnTo>
                <a:lnTo>
                  <a:pt x="865" y="100"/>
                </a:lnTo>
                <a:lnTo>
                  <a:pt x="871" y="89"/>
                </a:lnTo>
                <a:lnTo>
                  <a:pt x="880" y="75"/>
                </a:lnTo>
                <a:lnTo>
                  <a:pt x="891" y="64"/>
                </a:lnTo>
                <a:lnTo>
                  <a:pt x="902" y="51"/>
                </a:lnTo>
                <a:lnTo>
                  <a:pt x="922" y="34"/>
                </a:lnTo>
                <a:lnTo>
                  <a:pt x="931" y="26"/>
                </a:lnTo>
                <a:lnTo>
                  <a:pt x="931" y="26"/>
                </a:lnTo>
                <a:lnTo>
                  <a:pt x="935" y="22"/>
                </a:lnTo>
                <a:lnTo>
                  <a:pt x="939" y="19"/>
                </a:lnTo>
                <a:lnTo>
                  <a:pt x="944" y="14"/>
                </a:lnTo>
                <a:lnTo>
                  <a:pt x="951" y="9"/>
                </a:lnTo>
                <a:lnTo>
                  <a:pt x="960" y="5"/>
                </a:lnTo>
                <a:lnTo>
                  <a:pt x="971" y="1"/>
                </a:lnTo>
                <a:lnTo>
                  <a:pt x="985" y="0"/>
                </a:lnTo>
                <a:lnTo>
                  <a:pt x="985" y="0"/>
                </a:lnTo>
                <a:lnTo>
                  <a:pt x="993" y="0"/>
                </a:lnTo>
                <a:lnTo>
                  <a:pt x="1000" y="2"/>
                </a:lnTo>
                <a:lnTo>
                  <a:pt x="1008" y="5"/>
                </a:lnTo>
                <a:lnTo>
                  <a:pt x="1015" y="7"/>
                </a:lnTo>
                <a:lnTo>
                  <a:pt x="1032" y="16"/>
                </a:lnTo>
                <a:lnTo>
                  <a:pt x="1045" y="26"/>
                </a:lnTo>
                <a:lnTo>
                  <a:pt x="1059" y="39"/>
                </a:lnTo>
                <a:lnTo>
                  <a:pt x="1071" y="50"/>
                </a:lnTo>
                <a:lnTo>
                  <a:pt x="1079" y="61"/>
                </a:lnTo>
                <a:lnTo>
                  <a:pt x="1086" y="70"/>
                </a:lnTo>
                <a:lnTo>
                  <a:pt x="1086" y="70"/>
                </a:lnTo>
                <a:lnTo>
                  <a:pt x="1091" y="80"/>
                </a:lnTo>
                <a:lnTo>
                  <a:pt x="1094" y="94"/>
                </a:lnTo>
                <a:lnTo>
                  <a:pt x="1097" y="109"/>
                </a:lnTo>
                <a:lnTo>
                  <a:pt x="1099" y="125"/>
                </a:lnTo>
                <a:lnTo>
                  <a:pt x="1103" y="156"/>
                </a:lnTo>
                <a:lnTo>
                  <a:pt x="1103" y="169"/>
                </a:lnTo>
                <a:lnTo>
                  <a:pt x="1103" y="178"/>
                </a:lnTo>
                <a:lnTo>
                  <a:pt x="1103" y="178"/>
                </a:lnTo>
                <a:lnTo>
                  <a:pt x="1102" y="186"/>
                </a:lnTo>
                <a:lnTo>
                  <a:pt x="1103" y="192"/>
                </a:lnTo>
                <a:lnTo>
                  <a:pt x="1104" y="202"/>
                </a:lnTo>
                <a:lnTo>
                  <a:pt x="1108" y="210"/>
                </a:lnTo>
                <a:lnTo>
                  <a:pt x="1109" y="212"/>
                </a:lnTo>
                <a:lnTo>
                  <a:pt x="1099" y="212"/>
                </a:lnTo>
                <a:lnTo>
                  <a:pt x="1103" y="226"/>
                </a:lnTo>
                <a:lnTo>
                  <a:pt x="1089" y="218"/>
                </a:lnTo>
                <a:lnTo>
                  <a:pt x="1089" y="228"/>
                </a:lnTo>
                <a:lnTo>
                  <a:pt x="1083" y="226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7" name="Freeform 8">
            <a:extLst>
              <a:ext uri="{FF2B5EF4-FFF2-40B4-BE49-F238E27FC236}">
                <a16:creationId xmlns:a16="http://schemas.microsoft.com/office/drawing/2014/main" id="{2817BF9A-0DF8-4EA8-B838-2C407F51BAB1}"/>
              </a:ext>
            </a:extLst>
          </p:cNvPr>
          <p:cNvSpPr>
            <a:spLocks/>
          </p:cNvSpPr>
          <p:nvPr/>
        </p:nvSpPr>
        <p:spPr bwMode="auto">
          <a:xfrm>
            <a:off x="6711976" y="3870247"/>
            <a:ext cx="2075291" cy="2431173"/>
          </a:xfrm>
          <a:custGeom>
            <a:avLst/>
            <a:gdLst>
              <a:gd name="T0" fmla="*/ 872 w 1003"/>
              <a:gd name="T1" fmla="*/ 181 h 1175"/>
              <a:gd name="T2" fmla="*/ 891 w 1003"/>
              <a:gd name="T3" fmla="*/ 187 h 1175"/>
              <a:gd name="T4" fmla="*/ 934 w 1003"/>
              <a:gd name="T5" fmla="*/ 216 h 1175"/>
              <a:gd name="T6" fmla="*/ 991 w 1003"/>
              <a:gd name="T7" fmla="*/ 319 h 1175"/>
              <a:gd name="T8" fmla="*/ 1003 w 1003"/>
              <a:gd name="T9" fmla="*/ 426 h 1175"/>
              <a:gd name="T10" fmla="*/ 954 w 1003"/>
              <a:gd name="T11" fmla="*/ 583 h 1175"/>
              <a:gd name="T12" fmla="*/ 900 w 1003"/>
              <a:gd name="T13" fmla="*/ 702 h 1175"/>
              <a:gd name="T14" fmla="*/ 888 w 1003"/>
              <a:gd name="T15" fmla="*/ 750 h 1175"/>
              <a:gd name="T16" fmla="*/ 862 w 1003"/>
              <a:gd name="T17" fmla="*/ 804 h 1175"/>
              <a:gd name="T18" fmla="*/ 715 w 1003"/>
              <a:gd name="T19" fmla="*/ 811 h 1175"/>
              <a:gd name="T20" fmla="*/ 578 w 1003"/>
              <a:gd name="T21" fmla="*/ 781 h 1175"/>
              <a:gd name="T22" fmla="*/ 416 w 1003"/>
              <a:gd name="T23" fmla="*/ 812 h 1175"/>
              <a:gd name="T24" fmla="*/ 409 w 1003"/>
              <a:gd name="T25" fmla="*/ 996 h 1175"/>
              <a:gd name="T26" fmla="*/ 410 w 1003"/>
              <a:gd name="T27" fmla="*/ 1060 h 1175"/>
              <a:gd name="T28" fmla="*/ 398 w 1003"/>
              <a:gd name="T29" fmla="*/ 1094 h 1175"/>
              <a:gd name="T30" fmla="*/ 403 w 1003"/>
              <a:gd name="T31" fmla="*/ 1155 h 1175"/>
              <a:gd name="T32" fmla="*/ 357 w 1003"/>
              <a:gd name="T33" fmla="*/ 1175 h 1175"/>
              <a:gd name="T34" fmla="*/ 317 w 1003"/>
              <a:gd name="T35" fmla="*/ 1160 h 1175"/>
              <a:gd name="T36" fmla="*/ 202 w 1003"/>
              <a:gd name="T37" fmla="*/ 1175 h 1175"/>
              <a:gd name="T38" fmla="*/ 152 w 1003"/>
              <a:gd name="T39" fmla="*/ 1160 h 1175"/>
              <a:gd name="T40" fmla="*/ 223 w 1003"/>
              <a:gd name="T41" fmla="*/ 1114 h 1175"/>
              <a:gd name="T42" fmla="*/ 259 w 1003"/>
              <a:gd name="T43" fmla="*/ 1057 h 1175"/>
              <a:gd name="T44" fmla="*/ 285 w 1003"/>
              <a:gd name="T45" fmla="*/ 937 h 1175"/>
              <a:gd name="T46" fmla="*/ 248 w 1003"/>
              <a:gd name="T47" fmla="*/ 858 h 1175"/>
              <a:gd name="T48" fmla="*/ 247 w 1003"/>
              <a:gd name="T49" fmla="*/ 912 h 1175"/>
              <a:gd name="T50" fmla="*/ 104 w 1003"/>
              <a:gd name="T51" fmla="*/ 924 h 1175"/>
              <a:gd name="T52" fmla="*/ 21 w 1003"/>
              <a:gd name="T53" fmla="*/ 912 h 1175"/>
              <a:gd name="T54" fmla="*/ 6 w 1003"/>
              <a:gd name="T55" fmla="*/ 882 h 1175"/>
              <a:gd name="T56" fmla="*/ 76 w 1003"/>
              <a:gd name="T57" fmla="*/ 851 h 1175"/>
              <a:gd name="T58" fmla="*/ 144 w 1003"/>
              <a:gd name="T59" fmla="*/ 792 h 1175"/>
              <a:gd name="T60" fmla="*/ 216 w 1003"/>
              <a:gd name="T61" fmla="*/ 721 h 1175"/>
              <a:gd name="T62" fmla="*/ 275 w 1003"/>
              <a:gd name="T63" fmla="*/ 595 h 1175"/>
              <a:gd name="T64" fmla="*/ 321 w 1003"/>
              <a:gd name="T65" fmla="*/ 516 h 1175"/>
              <a:gd name="T66" fmla="*/ 380 w 1003"/>
              <a:gd name="T67" fmla="*/ 492 h 1175"/>
              <a:gd name="T68" fmla="*/ 541 w 1003"/>
              <a:gd name="T69" fmla="*/ 535 h 1175"/>
              <a:gd name="T70" fmla="*/ 533 w 1003"/>
              <a:gd name="T71" fmla="*/ 520 h 1175"/>
              <a:gd name="T72" fmla="*/ 516 w 1003"/>
              <a:gd name="T73" fmla="*/ 502 h 1175"/>
              <a:gd name="T74" fmla="*/ 506 w 1003"/>
              <a:gd name="T75" fmla="*/ 477 h 1175"/>
              <a:gd name="T76" fmla="*/ 541 w 1003"/>
              <a:gd name="T77" fmla="*/ 432 h 1175"/>
              <a:gd name="T78" fmla="*/ 516 w 1003"/>
              <a:gd name="T79" fmla="*/ 417 h 1175"/>
              <a:gd name="T80" fmla="*/ 560 w 1003"/>
              <a:gd name="T81" fmla="*/ 413 h 1175"/>
              <a:gd name="T82" fmla="*/ 598 w 1003"/>
              <a:gd name="T83" fmla="*/ 447 h 1175"/>
              <a:gd name="T84" fmla="*/ 656 w 1003"/>
              <a:gd name="T85" fmla="*/ 477 h 1175"/>
              <a:gd name="T86" fmla="*/ 678 w 1003"/>
              <a:gd name="T87" fmla="*/ 418 h 1175"/>
              <a:gd name="T88" fmla="*/ 708 w 1003"/>
              <a:gd name="T89" fmla="*/ 309 h 1175"/>
              <a:gd name="T90" fmla="*/ 742 w 1003"/>
              <a:gd name="T91" fmla="*/ 249 h 1175"/>
              <a:gd name="T92" fmla="*/ 704 w 1003"/>
              <a:gd name="T93" fmla="*/ 244 h 1175"/>
              <a:gd name="T94" fmla="*/ 680 w 1003"/>
              <a:gd name="T95" fmla="*/ 212 h 1175"/>
              <a:gd name="T96" fmla="*/ 679 w 1003"/>
              <a:gd name="T97" fmla="*/ 193 h 1175"/>
              <a:gd name="T98" fmla="*/ 669 w 1003"/>
              <a:gd name="T99" fmla="*/ 161 h 1175"/>
              <a:gd name="T100" fmla="*/ 656 w 1003"/>
              <a:gd name="T101" fmla="*/ 105 h 1175"/>
              <a:gd name="T102" fmla="*/ 662 w 1003"/>
              <a:gd name="T103" fmla="*/ 64 h 1175"/>
              <a:gd name="T104" fmla="*/ 684 w 1003"/>
              <a:gd name="T105" fmla="*/ 13 h 1175"/>
              <a:gd name="T106" fmla="*/ 779 w 1003"/>
              <a:gd name="T107" fmla="*/ 16 h 1175"/>
              <a:gd name="T108" fmla="*/ 841 w 1003"/>
              <a:gd name="T109" fmla="*/ 36 h 1175"/>
              <a:gd name="T110" fmla="*/ 866 w 1003"/>
              <a:gd name="T111" fmla="*/ 83 h 1175"/>
              <a:gd name="T112" fmla="*/ 857 w 1003"/>
              <a:gd name="T113" fmla="*/ 118 h 1175"/>
              <a:gd name="T114" fmla="*/ 852 w 1003"/>
              <a:gd name="T115" fmla="*/ 151 h 1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003" h="1175">
                <a:moveTo>
                  <a:pt x="852" y="151"/>
                </a:moveTo>
                <a:lnTo>
                  <a:pt x="852" y="151"/>
                </a:lnTo>
                <a:lnTo>
                  <a:pt x="853" y="152"/>
                </a:lnTo>
                <a:lnTo>
                  <a:pt x="856" y="154"/>
                </a:lnTo>
                <a:lnTo>
                  <a:pt x="861" y="163"/>
                </a:lnTo>
                <a:lnTo>
                  <a:pt x="866" y="173"/>
                </a:lnTo>
                <a:lnTo>
                  <a:pt x="872" y="181"/>
                </a:lnTo>
                <a:lnTo>
                  <a:pt x="872" y="181"/>
                </a:lnTo>
                <a:lnTo>
                  <a:pt x="880" y="188"/>
                </a:lnTo>
                <a:lnTo>
                  <a:pt x="885" y="191"/>
                </a:lnTo>
                <a:lnTo>
                  <a:pt x="885" y="191"/>
                </a:lnTo>
                <a:lnTo>
                  <a:pt x="886" y="190"/>
                </a:lnTo>
                <a:lnTo>
                  <a:pt x="888" y="187"/>
                </a:lnTo>
                <a:lnTo>
                  <a:pt x="891" y="187"/>
                </a:lnTo>
                <a:lnTo>
                  <a:pt x="893" y="187"/>
                </a:lnTo>
                <a:lnTo>
                  <a:pt x="896" y="188"/>
                </a:lnTo>
                <a:lnTo>
                  <a:pt x="900" y="191"/>
                </a:lnTo>
                <a:lnTo>
                  <a:pt x="900" y="191"/>
                </a:lnTo>
                <a:lnTo>
                  <a:pt x="907" y="198"/>
                </a:lnTo>
                <a:lnTo>
                  <a:pt x="920" y="207"/>
                </a:lnTo>
                <a:lnTo>
                  <a:pt x="934" y="216"/>
                </a:lnTo>
                <a:lnTo>
                  <a:pt x="945" y="226"/>
                </a:lnTo>
                <a:lnTo>
                  <a:pt x="945" y="226"/>
                </a:lnTo>
                <a:lnTo>
                  <a:pt x="950" y="232"/>
                </a:lnTo>
                <a:lnTo>
                  <a:pt x="956" y="244"/>
                </a:lnTo>
                <a:lnTo>
                  <a:pt x="970" y="270"/>
                </a:lnTo>
                <a:lnTo>
                  <a:pt x="984" y="298"/>
                </a:lnTo>
                <a:lnTo>
                  <a:pt x="991" y="319"/>
                </a:lnTo>
                <a:lnTo>
                  <a:pt x="991" y="319"/>
                </a:lnTo>
                <a:lnTo>
                  <a:pt x="995" y="329"/>
                </a:lnTo>
                <a:lnTo>
                  <a:pt x="998" y="343"/>
                </a:lnTo>
                <a:lnTo>
                  <a:pt x="1000" y="360"/>
                </a:lnTo>
                <a:lnTo>
                  <a:pt x="1001" y="380"/>
                </a:lnTo>
                <a:lnTo>
                  <a:pt x="1003" y="403"/>
                </a:lnTo>
                <a:lnTo>
                  <a:pt x="1003" y="426"/>
                </a:lnTo>
                <a:lnTo>
                  <a:pt x="1001" y="450"/>
                </a:lnTo>
                <a:lnTo>
                  <a:pt x="996" y="472"/>
                </a:lnTo>
                <a:lnTo>
                  <a:pt x="996" y="472"/>
                </a:lnTo>
                <a:lnTo>
                  <a:pt x="990" y="496"/>
                </a:lnTo>
                <a:lnTo>
                  <a:pt x="979" y="524"/>
                </a:lnTo>
                <a:lnTo>
                  <a:pt x="966" y="553"/>
                </a:lnTo>
                <a:lnTo>
                  <a:pt x="954" y="583"/>
                </a:lnTo>
                <a:lnTo>
                  <a:pt x="929" y="634"/>
                </a:lnTo>
                <a:lnTo>
                  <a:pt x="920" y="654"/>
                </a:lnTo>
                <a:lnTo>
                  <a:pt x="915" y="668"/>
                </a:lnTo>
                <a:lnTo>
                  <a:pt x="915" y="668"/>
                </a:lnTo>
                <a:lnTo>
                  <a:pt x="911" y="677"/>
                </a:lnTo>
                <a:lnTo>
                  <a:pt x="907" y="686"/>
                </a:lnTo>
                <a:lnTo>
                  <a:pt x="900" y="702"/>
                </a:lnTo>
                <a:lnTo>
                  <a:pt x="896" y="709"/>
                </a:lnTo>
                <a:lnTo>
                  <a:pt x="893" y="717"/>
                </a:lnTo>
                <a:lnTo>
                  <a:pt x="892" y="723"/>
                </a:lnTo>
                <a:lnTo>
                  <a:pt x="892" y="731"/>
                </a:lnTo>
                <a:lnTo>
                  <a:pt x="892" y="731"/>
                </a:lnTo>
                <a:lnTo>
                  <a:pt x="891" y="740"/>
                </a:lnTo>
                <a:lnTo>
                  <a:pt x="888" y="750"/>
                </a:lnTo>
                <a:lnTo>
                  <a:pt x="885" y="762"/>
                </a:lnTo>
                <a:lnTo>
                  <a:pt x="880" y="775"/>
                </a:lnTo>
                <a:lnTo>
                  <a:pt x="875" y="786"/>
                </a:lnTo>
                <a:lnTo>
                  <a:pt x="870" y="795"/>
                </a:lnTo>
                <a:lnTo>
                  <a:pt x="865" y="801"/>
                </a:lnTo>
                <a:lnTo>
                  <a:pt x="863" y="804"/>
                </a:lnTo>
                <a:lnTo>
                  <a:pt x="862" y="804"/>
                </a:lnTo>
                <a:lnTo>
                  <a:pt x="862" y="804"/>
                </a:lnTo>
                <a:lnTo>
                  <a:pt x="848" y="800"/>
                </a:lnTo>
                <a:lnTo>
                  <a:pt x="839" y="796"/>
                </a:lnTo>
                <a:lnTo>
                  <a:pt x="839" y="796"/>
                </a:lnTo>
                <a:lnTo>
                  <a:pt x="783" y="805"/>
                </a:lnTo>
                <a:lnTo>
                  <a:pt x="735" y="810"/>
                </a:lnTo>
                <a:lnTo>
                  <a:pt x="715" y="811"/>
                </a:lnTo>
                <a:lnTo>
                  <a:pt x="699" y="811"/>
                </a:lnTo>
                <a:lnTo>
                  <a:pt x="699" y="811"/>
                </a:lnTo>
                <a:lnTo>
                  <a:pt x="683" y="809"/>
                </a:lnTo>
                <a:lnTo>
                  <a:pt x="665" y="805"/>
                </a:lnTo>
                <a:lnTo>
                  <a:pt x="625" y="795"/>
                </a:lnTo>
                <a:lnTo>
                  <a:pt x="592" y="785"/>
                </a:lnTo>
                <a:lnTo>
                  <a:pt x="578" y="781"/>
                </a:lnTo>
                <a:lnTo>
                  <a:pt x="578" y="781"/>
                </a:lnTo>
                <a:lnTo>
                  <a:pt x="499" y="782"/>
                </a:lnTo>
                <a:lnTo>
                  <a:pt x="444" y="784"/>
                </a:lnTo>
                <a:lnTo>
                  <a:pt x="418" y="784"/>
                </a:lnTo>
                <a:lnTo>
                  <a:pt x="418" y="784"/>
                </a:lnTo>
                <a:lnTo>
                  <a:pt x="416" y="791"/>
                </a:lnTo>
                <a:lnTo>
                  <a:pt x="416" y="812"/>
                </a:lnTo>
                <a:lnTo>
                  <a:pt x="416" y="879"/>
                </a:lnTo>
                <a:lnTo>
                  <a:pt x="415" y="949"/>
                </a:lnTo>
                <a:lnTo>
                  <a:pt x="414" y="974"/>
                </a:lnTo>
                <a:lnTo>
                  <a:pt x="413" y="987"/>
                </a:lnTo>
                <a:lnTo>
                  <a:pt x="413" y="987"/>
                </a:lnTo>
                <a:lnTo>
                  <a:pt x="410" y="992"/>
                </a:lnTo>
                <a:lnTo>
                  <a:pt x="409" y="996"/>
                </a:lnTo>
                <a:lnTo>
                  <a:pt x="404" y="1001"/>
                </a:lnTo>
                <a:lnTo>
                  <a:pt x="400" y="1007"/>
                </a:lnTo>
                <a:lnTo>
                  <a:pt x="400" y="1011"/>
                </a:lnTo>
                <a:lnTo>
                  <a:pt x="400" y="1015"/>
                </a:lnTo>
                <a:lnTo>
                  <a:pt x="400" y="1015"/>
                </a:lnTo>
                <a:lnTo>
                  <a:pt x="404" y="1032"/>
                </a:lnTo>
                <a:lnTo>
                  <a:pt x="410" y="1060"/>
                </a:lnTo>
                <a:lnTo>
                  <a:pt x="413" y="1074"/>
                </a:lnTo>
                <a:lnTo>
                  <a:pt x="413" y="1085"/>
                </a:lnTo>
                <a:lnTo>
                  <a:pt x="413" y="1093"/>
                </a:lnTo>
                <a:lnTo>
                  <a:pt x="411" y="1094"/>
                </a:lnTo>
                <a:lnTo>
                  <a:pt x="410" y="1095"/>
                </a:lnTo>
                <a:lnTo>
                  <a:pt x="410" y="1095"/>
                </a:lnTo>
                <a:lnTo>
                  <a:pt x="398" y="1094"/>
                </a:lnTo>
                <a:lnTo>
                  <a:pt x="393" y="1095"/>
                </a:lnTo>
                <a:lnTo>
                  <a:pt x="393" y="1095"/>
                </a:lnTo>
                <a:lnTo>
                  <a:pt x="398" y="1120"/>
                </a:lnTo>
                <a:lnTo>
                  <a:pt x="401" y="1140"/>
                </a:lnTo>
                <a:lnTo>
                  <a:pt x="403" y="1149"/>
                </a:lnTo>
                <a:lnTo>
                  <a:pt x="403" y="1155"/>
                </a:lnTo>
                <a:lnTo>
                  <a:pt x="403" y="1155"/>
                </a:lnTo>
                <a:lnTo>
                  <a:pt x="401" y="1158"/>
                </a:lnTo>
                <a:lnTo>
                  <a:pt x="400" y="1159"/>
                </a:lnTo>
                <a:lnTo>
                  <a:pt x="395" y="1164"/>
                </a:lnTo>
                <a:lnTo>
                  <a:pt x="389" y="1168"/>
                </a:lnTo>
                <a:lnTo>
                  <a:pt x="380" y="1170"/>
                </a:lnTo>
                <a:lnTo>
                  <a:pt x="365" y="1174"/>
                </a:lnTo>
                <a:lnTo>
                  <a:pt x="357" y="1175"/>
                </a:lnTo>
                <a:lnTo>
                  <a:pt x="357" y="1175"/>
                </a:lnTo>
                <a:lnTo>
                  <a:pt x="354" y="1172"/>
                </a:lnTo>
                <a:lnTo>
                  <a:pt x="351" y="1168"/>
                </a:lnTo>
                <a:lnTo>
                  <a:pt x="345" y="1165"/>
                </a:lnTo>
                <a:lnTo>
                  <a:pt x="339" y="1163"/>
                </a:lnTo>
                <a:lnTo>
                  <a:pt x="329" y="1160"/>
                </a:lnTo>
                <a:lnTo>
                  <a:pt x="317" y="1160"/>
                </a:lnTo>
                <a:lnTo>
                  <a:pt x="302" y="1163"/>
                </a:lnTo>
                <a:lnTo>
                  <a:pt x="302" y="1163"/>
                </a:lnTo>
                <a:lnTo>
                  <a:pt x="270" y="1168"/>
                </a:lnTo>
                <a:lnTo>
                  <a:pt x="239" y="1173"/>
                </a:lnTo>
                <a:lnTo>
                  <a:pt x="217" y="1175"/>
                </a:lnTo>
                <a:lnTo>
                  <a:pt x="202" y="1175"/>
                </a:lnTo>
                <a:lnTo>
                  <a:pt x="202" y="1175"/>
                </a:lnTo>
                <a:lnTo>
                  <a:pt x="188" y="1174"/>
                </a:lnTo>
                <a:lnTo>
                  <a:pt x="170" y="1172"/>
                </a:lnTo>
                <a:lnTo>
                  <a:pt x="162" y="1169"/>
                </a:lnTo>
                <a:lnTo>
                  <a:pt x="155" y="1167"/>
                </a:lnTo>
                <a:lnTo>
                  <a:pt x="153" y="1165"/>
                </a:lnTo>
                <a:lnTo>
                  <a:pt x="152" y="1163"/>
                </a:lnTo>
                <a:lnTo>
                  <a:pt x="152" y="1160"/>
                </a:lnTo>
                <a:lnTo>
                  <a:pt x="152" y="1158"/>
                </a:lnTo>
                <a:lnTo>
                  <a:pt x="152" y="1158"/>
                </a:lnTo>
                <a:lnTo>
                  <a:pt x="157" y="1152"/>
                </a:lnTo>
                <a:lnTo>
                  <a:pt x="165" y="1145"/>
                </a:lnTo>
                <a:lnTo>
                  <a:pt x="188" y="1133"/>
                </a:lnTo>
                <a:lnTo>
                  <a:pt x="213" y="1120"/>
                </a:lnTo>
                <a:lnTo>
                  <a:pt x="223" y="1114"/>
                </a:lnTo>
                <a:lnTo>
                  <a:pt x="232" y="1108"/>
                </a:lnTo>
                <a:lnTo>
                  <a:pt x="232" y="1108"/>
                </a:lnTo>
                <a:lnTo>
                  <a:pt x="247" y="1093"/>
                </a:lnTo>
                <a:lnTo>
                  <a:pt x="262" y="1077"/>
                </a:lnTo>
                <a:lnTo>
                  <a:pt x="277" y="1060"/>
                </a:lnTo>
                <a:lnTo>
                  <a:pt x="259" y="1057"/>
                </a:lnTo>
                <a:lnTo>
                  <a:pt x="259" y="1057"/>
                </a:lnTo>
                <a:lnTo>
                  <a:pt x="272" y="1033"/>
                </a:lnTo>
                <a:lnTo>
                  <a:pt x="281" y="1016"/>
                </a:lnTo>
                <a:lnTo>
                  <a:pt x="283" y="1007"/>
                </a:lnTo>
                <a:lnTo>
                  <a:pt x="285" y="1002"/>
                </a:lnTo>
                <a:lnTo>
                  <a:pt x="285" y="1002"/>
                </a:lnTo>
                <a:lnTo>
                  <a:pt x="285" y="978"/>
                </a:lnTo>
                <a:lnTo>
                  <a:pt x="285" y="937"/>
                </a:lnTo>
                <a:lnTo>
                  <a:pt x="283" y="897"/>
                </a:lnTo>
                <a:lnTo>
                  <a:pt x="282" y="877"/>
                </a:lnTo>
                <a:lnTo>
                  <a:pt x="282" y="877"/>
                </a:lnTo>
                <a:lnTo>
                  <a:pt x="270" y="834"/>
                </a:lnTo>
                <a:lnTo>
                  <a:pt x="247" y="854"/>
                </a:lnTo>
                <a:lnTo>
                  <a:pt x="247" y="854"/>
                </a:lnTo>
                <a:lnTo>
                  <a:pt x="248" y="858"/>
                </a:lnTo>
                <a:lnTo>
                  <a:pt x="252" y="871"/>
                </a:lnTo>
                <a:lnTo>
                  <a:pt x="252" y="871"/>
                </a:lnTo>
                <a:lnTo>
                  <a:pt x="253" y="880"/>
                </a:lnTo>
                <a:lnTo>
                  <a:pt x="252" y="890"/>
                </a:lnTo>
                <a:lnTo>
                  <a:pt x="247" y="907"/>
                </a:lnTo>
                <a:lnTo>
                  <a:pt x="247" y="907"/>
                </a:lnTo>
                <a:lnTo>
                  <a:pt x="247" y="912"/>
                </a:lnTo>
                <a:lnTo>
                  <a:pt x="246" y="914"/>
                </a:lnTo>
                <a:lnTo>
                  <a:pt x="244" y="915"/>
                </a:lnTo>
                <a:lnTo>
                  <a:pt x="236" y="917"/>
                </a:lnTo>
                <a:lnTo>
                  <a:pt x="214" y="919"/>
                </a:lnTo>
                <a:lnTo>
                  <a:pt x="214" y="919"/>
                </a:lnTo>
                <a:lnTo>
                  <a:pt x="164" y="923"/>
                </a:lnTo>
                <a:lnTo>
                  <a:pt x="104" y="924"/>
                </a:lnTo>
                <a:lnTo>
                  <a:pt x="104" y="924"/>
                </a:lnTo>
                <a:lnTo>
                  <a:pt x="72" y="924"/>
                </a:lnTo>
                <a:lnTo>
                  <a:pt x="51" y="923"/>
                </a:lnTo>
                <a:lnTo>
                  <a:pt x="42" y="922"/>
                </a:lnTo>
                <a:lnTo>
                  <a:pt x="35" y="920"/>
                </a:lnTo>
                <a:lnTo>
                  <a:pt x="28" y="917"/>
                </a:lnTo>
                <a:lnTo>
                  <a:pt x="21" y="912"/>
                </a:lnTo>
                <a:lnTo>
                  <a:pt x="21" y="912"/>
                </a:lnTo>
                <a:lnTo>
                  <a:pt x="8" y="903"/>
                </a:lnTo>
                <a:lnTo>
                  <a:pt x="1" y="897"/>
                </a:lnTo>
                <a:lnTo>
                  <a:pt x="0" y="893"/>
                </a:lnTo>
                <a:lnTo>
                  <a:pt x="0" y="890"/>
                </a:lnTo>
                <a:lnTo>
                  <a:pt x="2" y="887"/>
                </a:lnTo>
                <a:lnTo>
                  <a:pt x="6" y="882"/>
                </a:lnTo>
                <a:lnTo>
                  <a:pt x="6" y="882"/>
                </a:lnTo>
                <a:lnTo>
                  <a:pt x="13" y="877"/>
                </a:lnTo>
                <a:lnTo>
                  <a:pt x="22" y="871"/>
                </a:lnTo>
                <a:lnTo>
                  <a:pt x="41" y="864"/>
                </a:lnTo>
                <a:lnTo>
                  <a:pt x="61" y="858"/>
                </a:lnTo>
                <a:lnTo>
                  <a:pt x="76" y="851"/>
                </a:lnTo>
                <a:lnTo>
                  <a:pt x="76" y="851"/>
                </a:lnTo>
                <a:lnTo>
                  <a:pt x="93" y="843"/>
                </a:lnTo>
                <a:lnTo>
                  <a:pt x="111" y="831"/>
                </a:lnTo>
                <a:lnTo>
                  <a:pt x="134" y="816"/>
                </a:lnTo>
                <a:lnTo>
                  <a:pt x="129" y="801"/>
                </a:lnTo>
                <a:lnTo>
                  <a:pt x="129" y="801"/>
                </a:lnTo>
                <a:lnTo>
                  <a:pt x="133" y="800"/>
                </a:lnTo>
                <a:lnTo>
                  <a:pt x="144" y="792"/>
                </a:lnTo>
                <a:lnTo>
                  <a:pt x="163" y="780"/>
                </a:lnTo>
                <a:lnTo>
                  <a:pt x="174" y="770"/>
                </a:lnTo>
                <a:lnTo>
                  <a:pt x="187" y="758"/>
                </a:lnTo>
                <a:lnTo>
                  <a:pt x="187" y="758"/>
                </a:lnTo>
                <a:lnTo>
                  <a:pt x="194" y="751"/>
                </a:lnTo>
                <a:lnTo>
                  <a:pt x="202" y="742"/>
                </a:lnTo>
                <a:lnTo>
                  <a:pt x="216" y="721"/>
                </a:lnTo>
                <a:lnTo>
                  <a:pt x="231" y="696"/>
                </a:lnTo>
                <a:lnTo>
                  <a:pt x="244" y="669"/>
                </a:lnTo>
                <a:lnTo>
                  <a:pt x="256" y="644"/>
                </a:lnTo>
                <a:lnTo>
                  <a:pt x="266" y="623"/>
                </a:lnTo>
                <a:lnTo>
                  <a:pt x="272" y="605"/>
                </a:lnTo>
                <a:lnTo>
                  <a:pt x="275" y="595"/>
                </a:lnTo>
                <a:lnTo>
                  <a:pt x="275" y="595"/>
                </a:lnTo>
                <a:lnTo>
                  <a:pt x="276" y="588"/>
                </a:lnTo>
                <a:lnTo>
                  <a:pt x="280" y="576"/>
                </a:lnTo>
                <a:lnTo>
                  <a:pt x="285" y="564"/>
                </a:lnTo>
                <a:lnTo>
                  <a:pt x="292" y="550"/>
                </a:lnTo>
                <a:lnTo>
                  <a:pt x="302" y="535"/>
                </a:lnTo>
                <a:lnTo>
                  <a:pt x="315" y="522"/>
                </a:lnTo>
                <a:lnTo>
                  <a:pt x="321" y="516"/>
                </a:lnTo>
                <a:lnTo>
                  <a:pt x="330" y="510"/>
                </a:lnTo>
                <a:lnTo>
                  <a:pt x="339" y="505"/>
                </a:lnTo>
                <a:lnTo>
                  <a:pt x="347" y="500"/>
                </a:lnTo>
                <a:lnTo>
                  <a:pt x="347" y="500"/>
                </a:lnTo>
                <a:lnTo>
                  <a:pt x="357" y="496"/>
                </a:lnTo>
                <a:lnTo>
                  <a:pt x="369" y="493"/>
                </a:lnTo>
                <a:lnTo>
                  <a:pt x="380" y="492"/>
                </a:lnTo>
                <a:lnTo>
                  <a:pt x="391" y="492"/>
                </a:lnTo>
                <a:lnTo>
                  <a:pt x="415" y="495"/>
                </a:lnTo>
                <a:lnTo>
                  <a:pt x="438" y="499"/>
                </a:lnTo>
                <a:lnTo>
                  <a:pt x="458" y="504"/>
                </a:lnTo>
                <a:lnTo>
                  <a:pt x="473" y="510"/>
                </a:lnTo>
                <a:lnTo>
                  <a:pt x="488" y="515"/>
                </a:lnTo>
                <a:lnTo>
                  <a:pt x="541" y="535"/>
                </a:lnTo>
                <a:lnTo>
                  <a:pt x="583" y="535"/>
                </a:lnTo>
                <a:lnTo>
                  <a:pt x="576" y="517"/>
                </a:lnTo>
                <a:lnTo>
                  <a:pt x="576" y="517"/>
                </a:lnTo>
                <a:lnTo>
                  <a:pt x="560" y="520"/>
                </a:lnTo>
                <a:lnTo>
                  <a:pt x="546" y="521"/>
                </a:lnTo>
                <a:lnTo>
                  <a:pt x="539" y="521"/>
                </a:lnTo>
                <a:lnTo>
                  <a:pt x="533" y="520"/>
                </a:lnTo>
                <a:lnTo>
                  <a:pt x="533" y="520"/>
                </a:lnTo>
                <a:lnTo>
                  <a:pt x="528" y="517"/>
                </a:lnTo>
                <a:lnTo>
                  <a:pt x="524" y="515"/>
                </a:lnTo>
                <a:lnTo>
                  <a:pt x="519" y="510"/>
                </a:lnTo>
                <a:lnTo>
                  <a:pt x="517" y="505"/>
                </a:lnTo>
                <a:lnTo>
                  <a:pt x="516" y="502"/>
                </a:lnTo>
                <a:lnTo>
                  <a:pt x="516" y="502"/>
                </a:lnTo>
                <a:lnTo>
                  <a:pt x="514" y="501"/>
                </a:lnTo>
                <a:lnTo>
                  <a:pt x="511" y="500"/>
                </a:lnTo>
                <a:lnTo>
                  <a:pt x="507" y="496"/>
                </a:lnTo>
                <a:lnTo>
                  <a:pt x="506" y="492"/>
                </a:lnTo>
                <a:lnTo>
                  <a:pt x="506" y="490"/>
                </a:lnTo>
                <a:lnTo>
                  <a:pt x="506" y="490"/>
                </a:lnTo>
                <a:lnTo>
                  <a:pt x="506" y="477"/>
                </a:lnTo>
                <a:lnTo>
                  <a:pt x="506" y="472"/>
                </a:lnTo>
                <a:lnTo>
                  <a:pt x="470" y="460"/>
                </a:lnTo>
                <a:lnTo>
                  <a:pt x="468" y="450"/>
                </a:lnTo>
                <a:lnTo>
                  <a:pt x="480" y="424"/>
                </a:lnTo>
                <a:lnTo>
                  <a:pt x="521" y="439"/>
                </a:lnTo>
                <a:lnTo>
                  <a:pt x="541" y="432"/>
                </a:lnTo>
                <a:lnTo>
                  <a:pt x="541" y="432"/>
                </a:lnTo>
                <a:lnTo>
                  <a:pt x="531" y="431"/>
                </a:lnTo>
                <a:lnTo>
                  <a:pt x="523" y="428"/>
                </a:lnTo>
                <a:lnTo>
                  <a:pt x="521" y="427"/>
                </a:lnTo>
                <a:lnTo>
                  <a:pt x="518" y="424"/>
                </a:lnTo>
                <a:lnTo>
                  <a:pt x="518" y="424"/>
                </a:lnTo>
                <a:lnTo>
                  <a:pt x="516" y="421"/>
                </a:lnTo>
                <a:lnTo>
                  <a:pt x="516" y="417"/>
                </a:lnTo>
                <a:lnTo>
                  <a:pt x="516" y="417"/>
                </a:lnTo>
                <a:lnTo>
                  <a:pt x="518" y="416"/>
                </a:lnTo>
                <a:lnTo>
                  <a:pt x="526" y="414"/>
                </a:lnTo>
                <a:lnTo>
                  <a:pt x="526" y="414"/>
                </a:lnTo>
                <a:lnTo>
                  <a:pt x="546" y="412"/>
                </a:lnTo>
                <a:lnTo>
                  <a:pt x="554" y="412"/>
                </a:lnTo>
                <a:lnTo>
                  <a:pt x="560" y="413"/>
                </a:lnTo>
                <a:lnTo>
                  <a:pt x="563" y="414"/>
                </a:lnTo>
                <a:lnTo>
                  <a:pt x="563" y="414"/>
                </a:lnTo>
                <a:lnTo>
                  <a:pt x="567" y="417"/>
                </a:lnTo>
                <a:lnTo>
                  <a:pt x="572" y="422"/>
                </a:lnTo>
                <a:lnTo>
                  <a:pt x="583" y="432"/>
                </a:lnTo>
                <a:lnTo>
                  <a:pt x="592" y="442"/>
                </a:lnTo>
                <a:lnTo>
                  <a:pt x="598" y="447"/>
                </a:lnTo>
                <a:lnTo>
                  <a:pt x="598" y="447"/>
                </a:lnTo>
                <a:lnTo>
                  <a:pt x="606" y="452"/>
                </a:lnTo>
                <a:lnTo>
                  <a:pt x="617" y="460"/>
                </a:lnTo>
                <a:lnTo>
                  <a:pt x="634" y="472"/>
                </a:lnTo>
                <a:lnTo>
                  <a:pt x="634" y="472"/>
                </a:lnTo>
                <a:lnTo>
                  <a:pt x="644" y="475"/>
                </a:lnTo>
                <a:lnTo>
                  <a:pt x="656" y="477"/>
                </a:lnTo>
                <a:lnTo>
                  <a:pt x="656" y="477"/>
                </a:lnTo>
                <a:lnTo>
                  <a:pt x="657" y="476"/>
                </a:lnTo>
                <a:lnTo>
                  <a:pt x="659" y="472"/>
                </a:lnTo>
                <a:lnTo>
                  <a:pt x="664" y="461"/>
                </a:lnTo>
                <a:lnTo>
                  <a:pt x="671" y="437"/>
                </a:lnTo>
                <a:lnTo>
                  <a:pt x="671" y="437"/>
                </a:lnTo>
                <a:lnTo>
                  <a:pt x="678" y="418"/>
                </a:lnTo>
                <a:lnTo>
                  <a:pt x="690" y="387"/>
                </a:lnTo>
                <a:lnTo>
                  <a:pt x="701" y="352"/>
                </a:lnTo>
                <a:lnTo>
                  <a:pt x="705" y="338"/>
                </a:lnTo>
                <a:lnTo>
                  <a:pt x="706" y="326"/>
                </a:lnTo>
                <a:lnTo>
                  <a:pt x="706" y="326"/>
                </a:lnTo>
                <a:lnTo>
                  <a:pt x="706" y="318"/>
                </a:lnTo>
                <a:lnTo>
                  <a:pt x="708" y="309"/>
                </a:lnTo>
                <a:lnTo>
                  <a:pt x="713" y="294"/>
                </a:lnTo>
                <a:lnTo>
                  <a:pt x="718" y="281"/>
                </a:lnTo>
                <a:lnTo>
                  <a:pt x="721" y="274"/>
                </a:lnTo>
                <a:lnTo>
                  <a:pt x="721" y="274"/>
                </a:lnTo>
                <a:lnTo>
                  <a:pt x="733" y="259"/>
                </a:lnTo>
                <a:lnTo>
                  <a:pt x="742" y="249"/>
                </a:lnTo>
                <a:lnTo>
                  <a:pt x="742" y="249"/>
                </a:lnTo>
                <a:lnTo>
                  <a:pt x="737" y="250"/>
                </a:lnTo>
                <a:lnTo>
                  <a:pt x="725" y="251"/>
                </a:lnTo>
                <a:lnTo>
                  <a:pt x="719" y="251"/>
                </a:lnTo>
                <a:lnTo>
                  <a:pt x="713" y="250"/>
                </a:lnTo>
                <a:lnTo>
                  <a:pt x="708" y="247"/>
                </a:lnTo>
                <a:lnTo>
                  <a:pt x="704" y="244"/>
                </a:lnTo>
                <a:lnTo>
                  <a:pt x="704" y="244"/>
                </a:lnTo>
                <a:lnTo>
                  <a:pt x="698" y="234"/>
                </a:lnTo>
                <a:lnTo>
                  <a:pt x="694" y="223"/>
                </a:lnTo>
                <a:lnTo>
                  <a:pt x="691" y="213"/>
                </a:lnTo>
                <a:lnTo>
                  <a:pt x="691" y="213"/>
                </a:lnTo>
                <a:lnTo>
                  <a:pt x="686" y="215"/>
                </a:lnTo>
                <a:lnTo>
                  <a:pt x="683" y="213"/>
                </a:lnTo>
                <a:lnTo>
                  <a:pt x="680" y="212"/>
                </a:lnTo>
                <a:lnTo>
                  <a:pt x="679" y="211"/>
                </a:lnTo>
                <a:lnTo>
                  <a:pt x="679" y="211"/>
                </a:lnTo>
                <a:lnTo>
                  <a:pt x="676" y="206"/>
                </a:lnTo>
                <a:lnTo>
                  <a:pt x="676" y="202"/>
                </a:lnTo>
                <a:lnTo>
                  <a:pt x="676" y="197"/>
                </a:lnTo>
                <a:lnTo>
                  <a:pt x="679" y="193"/>
                </a:lnTo>
                <a:lnTo>
                  <a:pt x="679" y="193"/>
                </a:lnTo>
                <a:lnTo>
                  <a:pt x="680" y="190"/>
                </a:lnTo>
                <a:lnTo>
                  <a:pt x="681" y="185"/>
                </a:lnTo>
                <a:lnTo>
                  <a:pt x="681" y="178"/>
                </a:lnTo>
                <a:lnTo>
                  <a:pt x="681" y="178"/>
                </a:lnTo>
                <a:lnTo>
                  <a:pt x="679" y="175"/>
                </a:lnTo>
                <a:lnTo>
                  <a:pt x="675" y="169"/>
                </a:lnTo>
                <a:lnTo>
                  <a:pt x="669" y="161"/>
                </a:lnTo>
                <a:lnTo>
                  <a:pt x="664" y="151"/>
                </a:lnTo>
                <a:lnTo>
                  <a:pt x="664" y="151"/>
                </a:lnTo>
                <a:lnTo>
                  <a:pt x="656" y="133"/>
                </a:lnTo>
                <a:lnTo>
                  <a:pt x="654" y="127"/>
                </a:lnTo>
                <a:lnTo>
                  <a:pt x="654" y="121"/>
                </a:lnTo>
                <a:lnTo>
                  <a:pt x="654" y="121"/>
                </a:lnTo>
                <a:lnTo>
                  <a:pt x="656" y="105"/>
                </a:lnTo>
                <a:lnTo>
                  <a:pt x="646" y="95"/>
                </a:lnTo>
                <a:lnTo>
                  <a:pt x="646" y="95"/>
                </a:lnTo>
                <a:lnTo>
                  <a:pt x="651" y="88"/>
                </a:lnTo>
                <a:lnTo>
                  <a:pt x="655" y="80"/>
                </a:lnTo>
                <a:lnTo>
                  <a:pt x="657" y="74"/>
                </a:lnTo>
                <a:lnTo>
                  <a:pt x="657" y="74"/>
                </a:lnTo>
                <a:lnTo>
                  <a:pt x="662" y="64"/>
                </a:lnTo>
                <a:lnTo>
                  <a:pt x="674" y="48"/>
                </a:lnTo>
                <a:lnTo>
                  <a:pt x="688" y="28"/>
                </a:lnTo>
                <a:lnTo>
                  <a:pt x="688" y="28"/>
                </a:lnTo>
                <a:lnTo>
                  <a:pt x="685" y="21"/>
                </a:lnTo>
                <a:lnTo>
                  <a:pt x="684" y="16"/>
                </a:lnTo>
                <a:lnTo>
                  <a:pt x="684" y="13"/>
                </a:lnTo>
                <a:lnTo>
                  <a:pt x="684" y="13"/>
                </a:lnTo>
                <a:lnTo>
                  <a:pt x="689" y="10"/>
                </a:lnTo>
                <a:lnTo>
                  <a:pt x="698" y="5"/>
                </a:lnTo>
                <a:lnTo>
                  <a:pt x="711" y="0"/>
                </a:lnTo>
                <a:lnTo>
                  <a:pt x="747" y="2"/>
                </a:lnTo>
                <a:lnTo>
                  <a:pt x="764" y="18"/>
                </a:lnTo>
                <a:lnTo>
                  <a:pt x="764" y="18"/>
                </a:lnTo>
                <a:lnTo>
                  <a:pt x="779" y="16"/>
                </a:lnTo>
                <a:lnTo>
                  <a:pt x="804" y="15"/>
                </a:lnTo>
                <a:lnTo>
                  <a:pt x="804" y="15"/>
                </a:lnTo>
                <a:lnTo>
                  <a:pt x="808" y="16"/>
                </a:lnTo>
                <a:lnTo>
                  <a:pt x="814" y="18"/>
                </a:lnTo>
                <a:lnTo>
                  <a:pt x="827" y="24"/>
                </a:lnTo>
                <a:lnTo>
                  <a:pt x="837" y="33"/>
                </a:lnTo>
                <a:lnTo>
                  <a:pt x="841" y="36"/>
                </a:lnTo>
                <a:lnTo>
                  <a:pt x="844" y="40"/>
                </a:lnTo>
                <a:lnTo>
                  <a:pt x="844" y="40"/>
                </a:lnTo>
                <a:lnTo>
                  <a:pt x="848" y="49"/>
                </a:lnTo>
                <a:lnTo>
                  <a:pt x="855" y="60"/>
                </a:lnTo>
                <a:lnTo>
                  <a:pt x="855" y="60"/>
                </a:lnTo>
                <a:lnTo>
                  <a:pt x="863" y="77"/>
                </a:lnTo>
                <a:lnTo>
                  <a:pt x="866" y="83"/>
                </a:lnTo>
                <a:lnTo>
                  <a:pt x="867" y="88"/>
                </a:lnTo>
                <a:lnTo>
                  <a:pt x="867" y="88"/>
                </a:lnTo>
                <a:lnTo>
                  <a:pt x="866" y="89"/>
                </a:lnTo>
                <a:lnTo>
                  <a:pt x="865" y="92"/>
                </a:lnTo>
                <a:lnTo>
                  <a:pt x="861" y="94"/>
                </a:lnTo>
                <a:lnTo>
                  <a:pt x="855" y="98"/>
                </a:lnTo>
                <a:lnTo>
                  <a:pt x="857" y="118"/>
                </a:lnTo>
                <a:lnTo>
                  <a:pt x="855" y="126"/>
                </a:lnTo>
                <a:lnTo>
                  <a:pt x="852" y="138"/>
                </a:lnTo>
                <a:lnTo>
                  <a:pt x="852" y="138"/>
                </a:lnTo>
                <a:lnTo>
                  <a:pt x="851" y="144"/>
                </a:lnTo>
                <a:lnTo>
                  <a:pt x="850" y="148"/>
                </a:lnTo>
                <a:lnTo>
                  <a:pt x="851" y="151"/>
                </a:lnTo>
                <a:lnTo>
                  <a:pt x="852" y="151"/>
                </a:lnTo>
                <a:lnTo>
                  <a:pt x="852" y="151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pptxa28_座ってスマホ操作する人物のシルエット</dc:title>
  <dc:subject>pptxa28_座ってスマホ操作する人物のシルエット</dc:subject>
  <dc:creator>でじけろお</dc:creator>
  <cp:revision>1</cp:revision>
  <dcterms:created xsi:type="dcterms:W3CDTF">2018-05-20T00:31:01Z</dcterms:created>
  <dcterms:modified xsi:type="dcterms:W3CDTF">2019-05-17T07:54:54Z</dcterms:modified>
  <cp:version>1</cp:version>
</cp:coreProperties>
</file>